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3"/>
  </p:notesMasterIdLst>
  <p:sldIdLst>
    <p:sldId id="257" r:id="rId2"/>
    <p:sldId id="258" r:id="rId3"/>
    <p:sldId id="377" r:id="rId4"/>
    <p:sldId id="451" r:id="rId5"/>
    <p:sldId id="368" r:id="rId6"/>
    <p:sldId id="369" r:id="rId7"/>
    <p:sldId id="370" r:id="rId8"/>
    <p:sldId id="371" r:id="rId9"/>
    <p:sldId id="372" r:id="rId10"/>
    <p:sldId id="336" r:id="rId11"/>
    <p:sldId id="337" r:id="rId12"/>
    <p:sldId id="338" r:id="rId13"/>
    <p:sldId id="373" r:id="rId14"/>
    <p:sldId id="354" r:id="rId15"/>
    <p:sldId id="340" r:id="rId16"/>
    <p:sldId id="341" r:id="rId17"/>
    <p:sldId id="342" r:id="rId18"/>
    <p:sldId id="344" r:id="rId19"/>
    <p:sldId id="347" r:id="rId20"/>
    <p:sldId id="348" r:id="rId21"/>
    <p:sldId id="349" r:id="rId22"/>
    <p:sldId id="350" r:id="rId23"/>
    <p:sldId id="351" r:id="rId24"/>
    <p:sldId id="309" r:id="rId25"/>
    <p:sldId id="352" r:id="rId26"/>
    <p:sldId id="353" r:id="rId27"/>
    <p:sldId id="322" r:id="rId28"/>
    <p:sldId id="323" r:id="rId29"/>
    <p:sldId id="366" r:id="rId30"/>
    <p:sldId id="308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3"/>
    <p:restoredTop sz="90760" autoAdjust="0"/>
  </p:normalViewPr>
  <p:slideViewPr>
    <p:cSldViewPr snapToGrid="0" snapToObjects="1">
      <p:cViewPr>
        <p:scale>
          <a:sx n="106" d="100"/>
          <a:sy n="106" d="100"/>
        </p:scale>
        <p:origin x="7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432AE-0DE7-3F49-985A-EC734926D389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6FC04B6-AD8E-C741-99CF-4E883DF5138C}">
      <dgm:prSet phldrT="[Text]" custT="1"/>
      <dgm:spPr/>
      <dgm:t>
        <a:bodyPr/>
        <a:lstStyle/>
        <a:p>
          <a:r>
            <a:rPr lang="en-US" sz="2000" dirty="0"/>
            <a:t>Second Language Acquisition</a:t>
          </a:r>
        </a:p>
      </dgm:t>
    </dgm:pt>
    <dgm:pt modelId="{0EB0722E-C3F5-BF41-946F-BC7A50DD36EB}" type="parTrans" cxnId="{238117FA-14B1-3B46-ABED-D0DC895C7645}">
      <dgm:prSet/>
      <dgm:spPr/>
      <dgm:t>
        <a:bodyPr/>
        <a:lstStyle/>
        <a:p>
          <a:endParaRPr lang="en-US"/>
        </a:p>
      </dgm:t>
    </dgm:pt>
    <dgm:pt modelId="{2530E3A4-C308-A94D-9D14-D9B7CB3AE8E4}" type="sibTrans" cxnId="{238117FA-14B1-3B46-ABED-D0DC895C7645}">
      <dgm:prSet/>
      <dgm:spPr/>
      <dgm:t>
        <a:bodyPr/>
        <a:lstStyle/>
        <a:p>
          <a:endParaRPr lang="en-US"/>
        </a:p>
      </dgm:t>
    </dgm:pt>
    <dgm:pt modelId="{982C5910-142D-024B-8E22-447BF9188DDD}">
      <dgm:prSet phldrT="[Text]" custT="1"/>
      <dgm:spPr/>
      <dgm:t>
        <a:bodyPr/>
        <a:lstStyle/>
        <a:p>
          <a:r>
            <a:rPr lang="en-US" sz="2000" dirty="0"/>
            <a:t>TELPAS-ELPS Connection</a:t>
          </a:r>
        </a:p>
      </dgm:t>
    </dgm:pt>
    <dgm:pt modelId="{D4249735-32A1-FD41-AE20-BA855784C1F9}" type="parTrans" cxnId="{93992714-35B3-6440-890D-D2F6CDCE6791}">
      <dgm:prSet/>
      <dgm:spPr/>
      <dgm:t>
        <a:bodyPr/>
        <a:lstStyle/>
        <a:p>
          <a:endParaRPr lang="en-US"/>
        </a:p>
      </dgm:t>
    </dgm:pt>
    <dgm:pt modelId="{39B24D70-5B38-1742-908E-33B3F3A35489}" type="sibTrans" cxnId="{93992714-35B3-6440-890D-D2F6CDCE6791}">
      <dgm:prSet/>
      <dgm:spPr/>
      <dgm:t>
        <a:bodyPr/>
        <a:lstStyle/>
        <a:p>
          <a:endParaRPr lang="en-US"/>
        </a:p>
      </dgm:t>
    </dgm:pt>
    <dgm:pt modelId="{6EF622E4-5D3D-3F4A-B6B1-80F26143DEBE}">
      <dgm:prSet phldrT="[Text]" custT="1"/>
      <dgm:spPr/>
      <dgm:t>
        <a:bodyPr/>
        <a:lstStyle/>
        <a:p>
          <a:r>
            <a:rPr lang="en-US" sz="2000" dirty="0"/>
            <a:t>LPAC Procedures</a:t>
          </a:r>
        </a:p>
      </dgm:t>
    </dgm:pt>
    <dgm:pt modelId="{CC3546CD-D2B8-7B47-96B4-F2DB0FA5D643}" type="parTrans" cxnId="{021ACE66-1232-9643-AA4D-E5E2206F4A22}">
      <dgm:prSet/>
      <dgm:spPr/>
      <dgm:t>
        <a:bodyPr/>
        <a:lstStyle/>
        <a:p>
          <a:endParaRPr lang="en-US"/>
        </a:p>
      </dgm:t>
    </dgm:pt>
    <dgm:pt modelId="{BBFDBBC4-8BB0-154F-BE7D-7665B01AAA93}" type="sibTrans" cxnId="{021ACE66-1232-9643-AA4D-E5E2206F4A22}">
      <dgm:prSet/>
      <dgm:spPr/>
      <dgm:t>
        <a:bodyPr/>
        <a:lstStyle/>
        <a:p>
          <a:endParaRPr lang="en-US"/>
        </a:p>
      </dgm:t>
    </dgm:pt>
    <dgm:pt modelId="{EC579F10-4C22-8D45-A4CF-D9DD8C3E5ECF}" type="pres">
      <dgm:prSet presAssocID="{B1E432AE-0DE7-3F49-985A-EC734926D389}" presName="CompostProcess" presStyleCnt="0">
        <dgm:presLayoutVars>
          <dgm:dir/>
          <dgm:resizeHandles val="exact"/>
        </dgm:presLayoutVars>
      </dgm:prSet>
      <dgm:spPr/>
    </dgm:pt>
    <dgm:pt modelId="{3DFD139F-3C8C-274F-80D9-2A3FB4792F48}" type="pres">
      <dgm:prSet presAssocID="{B1E432AE-0DE7-3F49-985A-EC734926D389}" presName="arrow" presStyleLbl="bgShp" presStyleIdx="0" presStyleCnt="1"/>
      <dgm:spPr/>
    </dgm:pt>
    <dgm:pt modelId="{615F0750-76C5-224B-A541-47410107C6B1}" type="pres">
      <dgm:prSet presAssocID="{B1E432AE-0DE7-3F49-985A-EC734926D389}" presName="linearProcess" presStyleCnt="0"/>
      <dgm:spPr/>
    </dgm:pt>
    <dgm:pt modelId="{EF0B61D1-3868-904B-B560-526619594A85}" type="pres">
      <dgm:prSet presAssocID="{D6FC04B6-AD8E-C741-99CF-4E883DF5138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C8142-3DB0-3A45-89B8-F3404BB2D31B}" type="pres">
      <dgm:prSet presAssocID="{2530E3A4-C308-A94D-9D14-D9B7CB3AE8E4}" presName="sibTrans" presStyleCnt="0"/>
      <dgm:spPr/>
    </dgm:pt>
    <dgm:pt modelId="{E90D7A83-F295-4D49-A507-DA2D2062DE47}" type="pres">
      <dgm:prSet presAssocID="{982C5910-142D-024B-8E22-447BF9188DD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8D6C8-2CC8-7541-8286-CE4A7C168C16}" type="pres">
      <dgm:prSet presAssocID="{39B24D70-5B38-1742-908E-33B3F3A35489}" presName="sibTrans" presStyleCnt="0"/>
      <dgm:spPr/>
    </dgm:pt>
    <dgm:pt modelId="{2E9A1309-CBC5-4249-98F5-5A04DE6F0124}" type="pres">
      <dgm:prSet presAssocID="{6EF622E4-5D3D-3F4A-B6B1-80F26143DE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117FA-14B1-3B46-ABED-D0DC895C7645}" srcId="{B1E432AE-0DE7-3F49-985A-EC734926D389}" destId="{D6FC04B6-AD8E-C741-99CF-4E883DF5138C}" srcOrd="0" destOrd="0" parTransId="{0EB0722E-C3F5-BF41-946F-BC7A50DD36EB}" sibTransId="{2530E3A4-C308-A94D-9D14-D9B7CB3AE8E4}"/>
    <dgm:cxn modelId="{93992714-35B3-6440-890D-D2F6CDCE6791}" srcId="{B1E432AE-0DE7-3F49-985A-EC734926D389}" destId="{982C5910-142D-024B-8E22-447BF9188DDD}" srcOrd="1" destOrd="0" parTransId="{D4249735-32A1-FD41-AE20-BA855784C1F9}" sibTransId="{39B24D70-5B38-1742-908E-33B3F3A35489}"/>
    <dgm:cxn modelId="{451ADF1C-636F-A945-832F-AABE49E5B8CA}" type="presOf" srcId="{6EF622E4-5D3D-3F4A-B6B1-80F26143DEBE}" destId="{2E9A1309-CBC5-4249-98F5-5A04DE6F0124}" srcOrd="0" destOrd="0" presId="urn:microsoft.com/office/officeart/2005/8/layout/hProcess9"/>
    <dgm:cxn modelId="{9835E04E-F56F-454F-ABA7-BF38FB3686C1}" type="presOf" srcId="{D6FC04B6-AD8E-C741-99CF-4E883DF5138C}" destId="{EF0B61D1-3868-904B-B560-526619594A85}" srcOrd="0" destOrd="0" presId="urn:microsoft.com/office/officeart/2005/8/layout/hProcess9"/>
    <dgm:cxn modelId="{ED689936-AFF3-9F48-B362-412F2F587619}" type="presOf" srcId="{982C5910-142D-024B-8E22-447BF9188DDD}" destId="{E90D7A83-F295-4D49-A507-DA2D2062DE47}" srcOrd="0" destOrd="0" presId="urn:microsoft.com/office/officeart/2005/8/layout/hProcess9"/>
    <dgm:cxn modelId="{52AD8A6E-E4D8-5049-AFCA-8535409B3E05}" type="presOf" srcId="{B1E432AE-0DE7-3F49-985A-EC734926D389}" destId="{EC579F10-4C22-8D45-A4CF-D9DD8C3E5ECF}" srcOrd="0" destOrd="0" presId="urn:microsoft.com/office/officeart/2005/8/layout/hProcess9"/>
    <dgm:cxn modelId="{021ACE66-1232-9643-AA4D-E5E2206F4A22}" srcId="{B1E432AE-0DE7-3F49-985A-EC734926D389}" destId="{6EF622E4-5D3D-3F4A-B6B1-80F26143DEBE}" srcOrd="2" destOrd="0" parTransId="{CC3546CD-D2B8-7B47-96B4-F2DB0FA5D643}" sibTransId="{BBFDBBC4-8BB0-154F-BE7D-7665B01AAA93}"/>
    <dgm:cxn modelId="{5667168E-B236-244F-9468-22D3D4951DE2}" type="presParOf" srcId="{EC579F10-4C22-8D45-A4CF-D9DD8C3E5ECF}" destId="{3DFD139F-3C8C-274F-80D9-2A3FB4792F48}" srcOrd="0" destOrd="0" presId="urn:microsoft.com/office/officeart/2005/8/layout/hProcess9"/>
    <dgm:cxn modelId="{AD3A6089-AB93-7545-A566-6BAEDA2F71D4}" type="presParOf" srcId="{EC579F10-4C22-8D45-A4CF-D9DD8C3E5ECF}" destId="{615F0750-76C5-224B-A541-47410107C6B1}" srcOrd="1" destOrd="0" presId="urn:microsoft.com/office/officeart/2005/8/layout/hProcess9"/>
    <dgm:cxn modelId="{6BBBE9B9-EF38-1B4B-8FC0-660AE72BF1D0}" type="presParOf" srcId="{615F0750-76C5-224B-A541-47410107C6B1}" destId="{EF0B61D1-3868-904B-B560-526619594A85}" srcOrd="0" destOrd="0" presId="urn:microsoft.com/office/officeart/2005/8/layout/hProcess9"/>
    <dgm:cxn modelId="{E2DB34B7-6999-514B-993A-22811B0D8AB7}" type="presParOf" srcId="{615F0750-76C5-224B-A541-47410107C6B1}" destId="{08DC8142-3DB0-3A45-89B8-F3404BB2D31B}" srcOrd="1" destOrd="0" presId="urn:microsoft.com/office/officeart/2005/8/layout/hProcess9"/>
    <dgm:cxn modelId="{4FAFF312-8FC8-DF4E-AB18-A14F9BB6707E}" type="presParOf" srcId="{615F0750-76C5-224B-A541-47410107C6B1}" destId="{E90D7A83-F295-4D49-A507-DA2D2062DE47}" srcOrd="2" destOrd="0" presId="urn:microsoft.com/office/officeart/2005/8/layout/hProcess9"/>
    <dgm:cxn modelId="{296EF4FA-CF64-9144-AE33-4CDD4FFF35FD}" type="presParOf" srcId="{615F0750-76C5-224B-A541-47410107C6B1}" destId="{4478D6C8-2CC8-7541-8286-CE4A7C168C16}" srcOrd="3" destOrd="0" presId="urn:microsoft.com/office/officeart/2005/8/layout/hProcess9"/>
    <dgm:cxn modelId="{D0936BA3-36D1-B145-86E8-7E30F36CAA6F}" type="presParOf" srcId="{615F0750-76C5-224B-A541-47410107C6B1}" destId="{2E9A1309-CBC5-4249-98F5-5A04DE6F01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9B0DA-45C4-2B42-9199-5E54F6399205}" type="presOf" srcId="{6434DBC6-DD31-4BAC-AC9A-D423EB35CEF4}" destId="{E1162478-D05A-48CD-9EE8-313B145E344F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7B690239-E398-844B-80DF-A6C8F9DBADB6}" type="presOf" srcId="{DC7BBECA-A6F0-46E9-8A83-FDE3CAE808D0}" destId="{B1AAAF7D-ACE6-4C09-B211-64DCBF0CE906}" srcOrd="0" destOrd="0" presId="urn:microsoft.com/office/officeart/2005/8/layout/arrow3"/>
    <dgm:cxn modelId="{84FD1B9C-22D0-2F4D-91DE-ECBB1DC65026}" type="presOf" srcId="{198ED854-EA87-4448-B6A6-5BF943221FED}" destId="{829B9FBE-79D4-4EAF-8AFD-A2957AE9D39A}" srcOrd="0" destOrd="0" presId="urn:microsoft.com/office/officeart/2005/8/layout/arrow3"/>
    <dgm:cxn modelId="{9F5B2DF5-DCBB-F240-92C0-FB8BCAD4842A}" type="presParOf" srcId="{829B9FBE-79D4-4EAF-8AFD-A2957AE9D39A}" destId="{6C3ECA43-283F-4AA0-95FC-F693B3F60536}" srcOrd="0" destOrd="0" presId="urn:microsoft.com/office/officeart/2005/8/layout/arrow3"/>
    <dgm:cxn modelId="{66A04C2C-BB15-BE44-A765-E65C26CA6BD6}" type="presParOf" srcId="{829B9FBE-79D4-4EAF-8AFD-A2957AE9D39A}" destId="{82C3A90A-85BA-49D1-9BE7-80638DBD3774}" srcOrd="1" destOrd="0" presId="urn:microsoft.com/office/officeart/2005/8/layout/arrow3"/>
    <dgm:cxn modelId="{711C203B-CE1D-3542-93CF-FC9E4B146FDA}" type="presParOf" srcId="{829B9FBE-79D4-4EAF-8AFD-A2957AE9D39A}" destId="{B1AAAF7D-ACE6-4C09-B211-64DCBF0CE906}" srcOrd="2" destOrd="0" presId="urn:microsoft.com/office/officeart/2005/8/layout/arrow3"/>
    <dgm:cxn modelId="{8C7229D0-19F4-0844-9E90-26E6A5B963A9}" type="presParOf" srcId="{829B9FBE-79D4-4EAF-8AFD-A2957AE9D39A}" destId="{DACE7C3E-7629-48D4-BE3C-991DC9F8775F}" srcOrd="3" destOrd="0" presId="urn:microsoft.com/office/officeart/2005/8/layout/arrow3"/>
    <dgm:cxn modelId="{EDD521AF-73B7-8A40-A678-AE43835C8C3F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6DDC37ED-E311-DB42-B244-640DCC5F7F3B}" type="presOf" srcId="{624B4A72-15DF-B640-B44E-7A0F7F5123CA}" destId="{565C512F-0A72-C64E-B463-F1F94E37316C}" srcOrd="0" destOrd="0" presId="urn:microsoft.com/office/officeart/2005/8/layout/hierarchy4"/>
    <dgm:cxn modelId="{904614E6-E5F6-C240-8E6F-73D5BDA79956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AF5947F-57B8-D642-BD32-E015032FCCDC}" type="presOf" srcId="{A0C08EEA-4669-9349-B75C-F349C5795EA4}" destId="{85A97301-6C49-E64C-B3CA-01F4938F71DB}" srcOrd="0" destOrd="0" presId="urn:microsoft.com/office/officeart/2005/8/layout/hierarchy4"/>
    <dgm:cxn modelId="{1797302C-49AB-CE4D-8523-1FC52814494A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CBFA0F69-E634-6D44-8C90-A00B5C56F971}" type="presParOf" srcId="{37AFBC66-2994-1A4A-AEC0-3A772967D6DE}" destId="{9E0D14FE-A3D5-794E-91AD-54FFA4181F4E}" srcOrd="0" destOrd="0" presId="urn:microsoft.com/office/officeart/2005/8/layout/hierarchy4"/>
    <dgm:cxn modelId="{BE648592-09D7-484C-AE4B-1BB011D49749}" type="presParOf" srcId="{9E0D14FE-A3D5-794E-91AD-54FFA4181F4E}" destId="{EA45E0EB-44EF-374B-878D-AD2547EAE7FE}" srcOrd="0" destOrd="0" presId="urn:microsoft.com/office/officeart/2005/8/layout/hierarchy4"/>
    <dgm:cxn modelId="{A858CF1D-FE3E-1843-A9E2-B45F124494B6}" type="presParOf" srcId="{9E0D14FE-A3D5-794E-91AD-54FFA4181F4E}" destId="{37F8C4BB-C4B4-5341-BCD3-D88291BD3189}" srcOrd="1" destOrd="0" presId="urn:microsoft.com/office/officeart/2005/8/layout/hierarchy4"/>
    <dgm:cxn modelId="{55561FDC-5C43-2443-9012-FE7696BE6DAF}" type="presParOf" srcId="{37AFBC66-2994-1A4A-AEC0-3A772967D6DE}" destId="{AF2433D8-AD6C-B348-A1E7-8CD7E09B3321}" srcOrd="1" destOrd="0" presId="urn:microsoft.com/office/officeart/2005/8/layout/hierarchy4"/>
    <dgm:cxn modelId="{D4BC0759-1FFB-6145-83DD-90C9DB219C1B}" type="presParOf" srcId="{37AFBC66-2994-1A4A-AEC0-3A772967D6DE}" destId="{33F03D34-BB7A-8B4B-847A-DB266F59E45D}" srcOrd="2" destOrd="0" presId="urn:microsoft.com/office/officeart/2005/8/layout/hierarchy4"/>
    <dgm:cxn modelId="{4701DA10-2CB3-2D4A-84F1-53111A7D4E9D}" type="presParOf" srcId="{33F03D34-BB7A-8B4B-847A-DB266F59E45D}" destId="{565C512F-0A72-C64E-B463-F1F94E37316C}" srcOrd="0" destOrd="0" presId="urn:microsoft.com/office/officeart/2005/8/layout/hierarchy4"/>
    <dgm:cxn modelId="{3D9153FA-2088-2D4A-9FCC-EB33C270E030}" type="presParOf" srcId="{33F03D34-BB7A-8B4B-847A-DB266F59E45D}" destId="{C3CC45E1-6B4B-2F44-AE14-B92DC1DC22D5}" srcOrd="1" destOrd="0" presId="urn:microsoft.com/office/officeart/2005/8/layout/hierarchy4"/>
    <dgm:cxn modelId="{6284A042-930E-384E-9071-92DD1B78BEC3}" type="presParOf" srcId="{37AFBC66-2994-1A4A-AEC0-3A772967D6DE}" destId="{D563EE90-A673-FC42-9D21-CF5709E6F55E}" srcOrd="3" destOrd="0" presId="urn:microsoft.com/office/officeart/2005/8/layout/hierarchy4"/>
    <dgm:cxn modelId="{38B42B1A-A079-DA4E-A519-72592D19DE62}" type="presParOf" srcId="{37AFBC66-2994-1A4A-AEC0-3A772967D6DE}" destId="{CDF7FCAF-408B-C441-BCAE-E48CD465DC39}" srcOrd="4" destOrd="0" presId="urn:microsoft.com/office/officeart/2005/8/layout/hierarchy4"/>
    <dgm:cxn modelId="{5586D4A2-6BE7-654B-B79A-917DF016F4D2}" type="presParOf" srcId="{CDF7FCAF-408B-C441-BCAE-E48CD465DC39}" destId="{85A97301-6C49-E64C-B3CA-01F4938F71DB}" srcOrd="0" destOrd="0" presId="urn:microsoft.com/office/officeart/2005/8/layout/hierarchy4"/>
    <dgm:cxn modelId="{2D22F859-E2CE-3540-B487-41EF4BA13A0A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C5418BA-0E09-BE48-9FFB-EFDC94C59EA6}" type="presOf" srcId="{A0C08EEA-4669-9349-B75C-F349C5795EA4}" destId="{85A97301-6C49-E64C-B3CA-01F4938F71DB}" srcOrd="0" destOrd="0" presId="urn:microsoft.com/office/officeart/2005/8/layout/hierarchy4"/>
    <dgm:cxn modelId="{8142DBCB-714C-B548-BA36-996C42375078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D932E6C2-7230-B941-BCC6-BD9C888F1A46}" type="presOf" srcId="{F16C621F-4F87-C54E-AA3D-B5840A845E04}" destId="{37AFBC66-2994-1A4A-AEC0-3A772967D6DE}" srcOrd="0" destOrd="0" presId="urn:microsoft.com/office/officeart/2005/8/layout/hierarchy4"/>
    <dgm:cxn modelId="{6E2E39B6-3175-FD45-84B9-9D97ACA5EC4A}" type="presOf" srcId="{5839C6B6-6CAE-F14E-89EF-80D90E0D5487}" destId="{EA45E0EB-44EF-374B-878D-AD2547EAE7FE}" srcOrd="0" destOrd="0" presId="urn:microsoft.com/office/officeart/2005/8/layout/hierarchy4"/>
    <dgm:cxn modelId="{84DF7CB6-3903-D240-B460-32CA030CF3B3}" type="presParOf" srcId="{37AFBC66-2994-1A4A-AEC0-3A772967D6DE}" destId="{9E0D14FE-A3D5-794E-91AD-54FFA4181F4E}" srcOrd="0" destOrd="0" presId="urn:microsoft.com/office/officeart/2005/8/layout/hierarchy4"/>
    <dgm:cxn modelId="{B950AB9F-DAD5-6948-A65E-43B8F59A4AF6}" type="presParOf" srcId="{9E0D14FE-A3D5-794E-91AD-54FFA4181F4E}" destId="{EA45E0EB-44EF-374B-878D-AD2547EAE7FE}" srcOrd="0" destOrd="0" presId="urn:microsoft.com/office/officeart/2005/8/layout/hierarchy4"/>
    <dgm:cxn modelId="{D24540D7-23AE-654A-919B-9BDD24EC3DCB}" type="presParOf" srcId="{9E0D14FE-A3D5-794E-91AD-54FFA4181F4E}" destId="{37F8C4BB-C4B4-5341-BCD3-D88291BD3189}" srcOrd="1" destOrd="0" presId="urn:microsoft.com/office/officeart/2005/8/layout/hierarchy4"/>
    <dgm:cxn modelId="{96917151-859B-C74E-A147-05AC415376A0}" type="presParOf" srcId="{37AFBC66-2994-1A4A-AEC0-3A772967D6DE}" destId="{AF2433D8-AD6C-B348-A1E7-8CD7E09B3321}" srcOrd="1" destOrd="0" presId="urn:microsoft.com/office/officeart/2005/8/layout/hierarchy4"/>
    <dgm:cxn modelId="{BA7115AB-1EC4-944B-B294-4E29DB8E309D}" type="presParOf" srcId="{37AFBC66-2994-1A4A-AEC0-3A772967D6DE}" destId="{33F03D34-BB7A-8B4B-847A-DB266F59E45D}" srcOrd="2" destOrd="0" presId="urn:microsoft.com/office/officeart/2005/8/layout/hierarchy4"/>
    <dgm:cxn modelId="{177F33C8-7DFC-CB4C-947E-845D333AFD62}" type="presParOf" srcId="{33F03D34-BB7A-8B4B-847A-DB266F59E45D}" destId="{565C512F-0A72-C64E-B463-F1F94E37316C}" srcOrd="0" destOrd="0" presId="urn:microsoft.com/office/officeart/2005/8/layout/hierarchy4"/>
    <dgm:cxn modelId="{90F46F21-D64C-5C4A-B3B3-791A192C3009}" type="presParOf" srcId="{33F03D34-BB7A-8B4B-847A-DB266F59E45D}" destId="{C3CC45E1-6B4B-2F44-AE14-B92DC1DC22D5}" srcOrd="1" destOrd="0" presId="urn:microsoft.com/office/officeart/2005/8/layout/hierarchy4"/>
    <dgm:cxn modelId="{605C61DB-B80A-874A-88A3-23E83F588FB8}" type="presParOf" srcId="{37AFBC66-2994-1A4A-AEC0-3A772967D6DE}" destId="{D563EE90-A673-FC42-9D21-CF5709E6F55E}" srcOrd="3" destOrd="0" presId="urn:microsoft.com/office/officeart/2005/8/layout/hierarchy4"/>
    <dgm:cxn modelId="{1EA4E278-6432-0443-B545-4D278D9A7914}" type="presParOf" srcId="{37AFBC66-2994-1A4A-AEC0-3A772967D6DE}" destId="{CDF7FCAF-408B-C441-BCAE-E48CD465DC39}" srcOrd="4" destOrd="0" presId="urn:microsoft.com/office/officeart/2005/8/layout/hierarchy4"/>
    <dgm:cxn modelId="{6F1B8A87-5571-8448-9ADB-44DDBFEF0E25}" type="presParOf" srcId="{CDF7FCAF-408B-C441-BCAE-E48CD465DC39}" destId="{85A97301-6C49-E64C-B3CA-01F4938F71DB}" srcOrd="0" destOrd="0" presId="urn:microsoft.com/office/officeart/2005/8/layout/hierarchy4"/>
    <dgm:cxn modelId="{13F79E27-0FFA-8745-9C85-3BEE02755F0D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FA64F2C3-EA9A-4B41-BBD9-A63DEACF8EC5}" type="presOf" srcId="{5839C6B6-6CAE-F14E-89EF-80D90E0D5487}" destId="{EA45E0EB-44EF-374B-878D-AD2547EAE7FE}" srcOrd="0" destOrd="0" presId="urn:microsoft.com/office/officeart/2005/8/layout/hierarchy4"/>
    <dgm:cxn modelId="{9D26BE49-5696-4D40-BCB9-DFF1728E7C0A}" type="presOf" srcId="{A0C08EEA-4669-9349-B75C-F349C5795EA4}" destId="{85A97301-6C49-E64C-B3CA-01F4938F71DB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8A173E7-9F09-3347-8755-028DC553FC47}" type="presOf" srcId="{F16C621F-4F87-C54E-AA3D-B5840A845E04}" destId="{37AFBC66-2994-1A4A-AEC0-3A772967D6DE}" srcOrd="0" destOrd="0" presId="urn:microsoft.com/office/officeart/2005/8/layout/hierarchy4"/>
    <dgm:cxn modelId="{5DC5492D-411F-024B-AA5C-26507812FBF9}" type="presOf" srcId="{624B4A72-15DF-B640-B44E-7A0F7F5123CA}" destId="{565C512F-0A72-C64E-B463-F1F94E37316C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0235F999-B14D-D34B-962C-C1DEDB8D5C51}" type="presParOf" srcId="{37AFBC66-2994-1A4A-AEC0-3A772967D6DE}" destId="{9E0D14FE-A3D5-794E-91AD-54FFA4181F4E}" srcOrd="0" destOrd="0" presId="urn:microsoft.com/office/officeart/2005/8/layout/hierarchy4"/>
    <dgm:cxn modelId="{356EA029-3333-2C4A-AEB4-DF4B55B90091}" type="presParOf" srcId="{9E0D14FE-A3D5-794E-91AD-54FFA4181F4E}" destId="{EA45E0EB-44EF-374B-878D-AD2547EAE7FE}" srcOrd="0" destOrd="0" presId="urn:microsoft.com/office/officeart/2005/8/layout/hierarchy4"/>
    <dgm:cxn modelId="{631BD17B-A1FC-DE47-9B3C-5A22F5183C43}" type="presParOf" srcId="{9E0D14FE-A3D5-794E-91AD-54FFA4181F4E}" destId="{37F8C4BB-C4B4-5341-BCD3-D88291BD3189}" srcOrd="1" destOrd="0" presId="urn:microsoft.com/office/officeart/2005/8/layout/hierarchy4"/>
    <dgm:cxn modelId="{D7B8A2F5-8700-4E44-BF1C-2E961CF104AB}" type="presParOf" srcId="{37AFBC66-2994-1A4A-AEC0-3A772967D6DE}" destId="{AF2433D8-AD6C-B348-A1E7-8CD7E09B3321}" srcOrd="1" destOrd="0" presId="urn:microsoft.com/office/officeart/2005/8/layout/hierarchy4"/>
    <dgm:cxn modelId="{14B957C9-BA82-074D-96B5-BA2051DC1E0B}" type="presParOf" srcId="{37AFBC66-2994-1A4A-AEC0-3A772967D6DE}" destId="{33F03D34-BB7A-8B4B-847A-DB266F59E45D}" srcOrd="2" destOrd="0" presId="urn:microsoft.com/office/officeart/2005/8/layout/hierarchy4"/>
    <dgm:cxn modelId="{C6A8FDD6-6E31-BB4F-BA84-769EEA1915D6}" type="presParOf" srcId="{33F03D34-BB7A-8B4B-847A-DB266F59E45D}" destId="{565C512F-0A72-C64E-B463-F1F94E37316C}" srcOrd="0" destOrd="0" presId="urn:microsoft.com/office/officeart/2005/8/layout/hierarchy4"/>
    <dgm:cxn modelId="{DDA73E46-A44B-3441-9C69-726707B90AE8}" type="presParOf" srcId="{33F03D34-BB7A-8B4B-847A-DB266F59E45D}" destId="{C3CC45E1-6B4B-2F44-AE14-B92DC1DC22D5}" srcOrd="1" destOrd="0" presId="urn:microsoft.com/office/officeart/2005/8/layout/hierarchy4"/>
    <dgm:cxn modelId="{27495E96-5948-8C4D-A63B-1DB717BC1F1F}" type="presParOf" srcId="{37AFBC66-2994-1A4A-AEC0-3A772967D6DE}" destId="{D563EE90-A673-FC42-9D21-CF5709E6F55E}" srcOrd="3" destOrd="0" presId="urn:microsoft.com/office/officeart/2005/8/layout/hierarchy4"/>
    <dgm:cxn modelId="{D8EAC3C1-3A5C-1A42-8305-7F704A70F6F7}" type="presParOf" srcId="{37AFBC66-2994-1A4A-AEC0-3A772967D6DE}" destId="{CDF7FCAF-408B-C441-BCAE-E48CD465DC39}" srcOrd="4" destOrd="0" presId="urn:microsoft.com/office/officeart/2005/8/layout/hierarchy4"/>
    <dgm:cxn modelId="{FA92584E-09DA-DA41-B49B-83AB3FA52C98}" type="presParOf" srcId="{CDF7FCAF-408B-C441-BCAE-E48CD465DC39}" destId="{85A97301-6C49-E64C-B3CA-01F4938F71DB}" srcOrd="0" destOrd="0" presId="urn:microsoft.com/office/officeart/2005/8/layout/hierarchy4"/>
    <dgm:cxn modelId="{3B164983-75C0-5D4A-8E97-690C3286494B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B6B77C78-97B9-9849-B107-0FE01E39F50F}" type="presOf" srcId="{F16C621F-4F87-C54E-AA3D-B5840A845E04}" destId="{37AFBC66-2994-1A4A-AEC0-3A772967D6DE}" srcOrd="0" destOrd="0" presId="urn:microsoft.com/office/officeart/2005/8/layout/hierarchy4"/>
    <dgm:cxn modelId="{E73EC57D-DC6D-394C-B505-2E4B944634E0}" type="presOf" srcId="{5839C6B6-6CAE-F14E-89EF-80D90E0D5487}" destId="{EA45E0EB-44EF-374B-878D-AD2547EAE7FE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18C9DB78-3207-F740-A4CD-F7365623E162}" type="presOf" srcId="{CBF3E088-0735-5D49-9A4E-626120AF16B4}" destId="{86038660-E4B1-E543-880C-7BF8BF862412}" srcOrd="0" destOrd="0" presId="urn:microsoft.com/office/officeart/2005/8/layout/hierarchy4"/>
    <dgm:cxn modelId="{1BD988AD-0733-6348-9645-214A061B4D0B}" type="presOf" srcId="{624B4A72-15DF-B640-B44E-7A0F7F5123CA}" destId="{565C512F-0A72-C64E-B463-F1F94E37316C}" srcOrd="0" destOrd="0" presId="urn:microsoft.com/office/officeart/2005/8/layout/hierarchy4"/>
    <dgm:cxn modelId="{C41D53DF-B337-F346-93C9-A78322D1D489}" type="presParOf" srcId="{37AFBC66-2994-1A4A-AEC0-3A772967D6DE}" destId="{9E0D14FE-A3D5-794E-91AD-54FFA4181F4E}" srcOrd="0" destOrd="0" presId="urn:microsoft.com/office/officeart/2005/8/layout/hierarchy4"/>
    <dgm:cxn modelId="{5B9833CA-409A-AA44-BBD3-5A7802A1486A}" type="presParOf" srcId="{9E0D14FE-A3D5-794E-91AD-54FFA4181F4E}" destId="{EA45E0EB-44EF-374B-878D-AD2547EAE7FE}" srcOrd="0" destOrd="0" presId="urn:microsoft.com/office/officeart/2005/8/layout/hierarchy4"/>
    <dgm:cxn modelId="{8D5A7BE6-0438-EF4C-9827-90BCFCEEBAA1}" type="presParOf" srcId="{9E0D14FE-A3D5-794E-91AD-54FFA4181F4E}" destId="{37F8C4BB-C4B4-5341-BCD3-D88291BD3189}" srcOrd="1" destOrd="0" presId="urn:microsoft.com/office/officeart/2005/8/layout/hierarchy4"/>
    <dgm:cxn modelId="{A1F99536-97B2-4441-A9BB-C2DB8B5E525C}" type="presParOf" srcId="{37AFBC66-2994-1A4A-AEC0-3A772967D6DE}" destId="{AF2433D8-AD6C-B348-A1E7-8CD7E09B3321}" srcOrd="1" destOrd="0" presId="urn:microsoft.com/office/officeart/2005/8/layout/hierarchy4"/>
    <dgm:cxn modelId="{1F5D6BC5-42F7-8646-9025-327E09F6D9D9}" type="presParOf" srcId="{37AFBC66-2994-1A4A-AEC0-3A772967D6DE}" destId="{33F03D34-BB7A-8B4B-847A-DB266F59E45D}" srcOrd="2" destOrd="0" presId="urn:microsoft.com/office/officeart/2005/8/layout/hierarchy4"/>
    <dgm:cxn modelId="{F3A80A39-4563-CC41-B283-C8C2DD0363E2}" type="presParOf" srcId="{33F03D34-BB7A-8B4B-847A-DB266F59E45D}" destId="{565C512F-0A72-C64E-B463-F1F94E37316C}" srcOrd="0" destOrd="0" presId="urn:microsoft.com/office/officeart/2005/8/layout/hierarchy4"/>
    <dgm:cxn modelId="{63C2CEF4-C103-B741-9FF3-786708A8E97A}" type="presParOf" srcId="{33F03D34-BB7A-8B4B-847A-DB266F59E45D}" destId="{C3CC45E1-6B4B-2F44-AE14-B92DC1DC22D5}" srcOrd="1" destOrd="0" presId="urn:microsoft.com/office/officeart/2005/8/layout/hierarchy4"/>
    <dgm:cxn modelId="{CDBE41B9-08D9-E74C-87AD-FB899299E46D}" type="presParOf" srcId="{37AFBC66-2994-1A4A-AEC0-3A772967D6DE}" destId="{D563EE90-A673-FC42-9D21-CF5709E6F55E}" srcOrd="3" destOrd="0" presId="urn:microsoft.com/office/officeart/2005/8/layout/hierarchy4"/>
    <dgm:cxn modelId="{A0006690-54AE-6F46-ADAD-93C9C95E2F7D}" type="presParOf" srcId="{37AFBC66-2994-1A4A-AEC0-3A772967D6DE}" destId="{D14C7274-B618-0A45-A28E-CC4ABF7EB469}" srcOrd="4" destOrd="0" presId="urn:microsoft.com/office/officeart/2005/8/layout/hierarchy4"/>
    <dgm:cxn modelId="{6F85CB37-6B67-8A42-9421-DA0D1D51A99F}" type="presParOf" srcId="{D14C7274-B618-0A45-A28E-CC4ABF7EB469}" destId="{86038660-E4B1-E543-880C-7BF8BF862412}" srcOrd="0" destOrd="0" presId="urn:microsoft.com/office/officeart/2005/8/layout/hierarchy4"/>
    <dgm:cxn modelId="{2F179FC6-A003-B64D-9C1A-7D2D56B76431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766FFEEB-DEEC-CE49-BE81-07B0C81AEB73}" type="presOf" srcId="{5839C6B6-6CAE-F14E-89EF-80D90E0D5487}" destId="{EA45E0EB-44EF-374B-878D-AD2547EAE7FE}" srcOrd="0" destOrd="0" presId="urn:microsoft.com/office/officeart/2005/8/layout/hierarchy4"/>
    <dgm:cxn modelId="{72010440-74F5-FB46-90E1-C6806BF1B94A}" type="presOf" srcId="{A0C08EEA-4669-9349-B75C-F349C5795EA4}" destId="{85A97301-6C49-E64C-B3CA-01F4938F71DB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8BC9C283-54F2-6342-9499-F6C35E1116A6}" type="presOf" srcId="{624B4A72-15DF-B640-B44E-7A0F7F5123CA}" destId="{565C512F-0A72-C64E-B463-F1F94E37316C}" srcOrd="0" destOrd="0" presId="urn:microsoft.com/office/officeart/2005/8/layout/hierarchy4"/>
    <dgm:cxn modelId="{865A2D6D-9EBC-5D47-8687-3D69C30EFD1E}" type="presOf" srcId="{F16C621F-4F87-C54E-AA3D-B5840A845E04}" destId="{37AFBC66-2994-1A4A-AEC0-3A772967D6DE}" srcOrd="0" destOrd="0" presId="urn:microsoft.com/office/officeart/2005/8/layout/hierarchy4"/>
    <dgm:cxn modelId="{DACC0A5F-42D9-F141-81BB-0AF804CCEDD7}" type="presParOf" srcId="{37AFBC66-2994-1A4A-AEC0-3A772967D6DE}" destId="{9E0D14FE-A3D5-794E-91AD-54FFA4181F4E}" srcOrd="0" destOrd="0" presId="urn:microsoft.com/office/officeart/2005/8/layout/hierarchy4"/>
    <dgm:cxn modelId="{5943865F-7662-9648-A9C2-079E2280080B}" type="presParOf" srcId="{9E0D14FE-A3D5-794E-91AD-54FFA4181F4E}" destId="{EA45E0EB-44EF-374B-878D-AD2547EAE7FE}" srcOrd="0" destOrd="0" presId="urn:microsoft.com/office/officeart/2005/8/layout/hierarchy4"/>
    <dgm:cxn modelId="{A4C36537-FCF6-3E42-A488-2C021A7378D1}" type="presParOf" srcId="{9E0D14FE-A3D5-794E-91AD-54FFA4181F4E}" destId="{37F8C4BB-C4B4-5341-BCD3-D88291BD3189}" srcOrd="1" destOrd="0" presId="urn:microsoft.com/office/officeart/2005/8/layout/hierarchy4"/>
    <dgm:cxn modelId="{EE3AB874-CA61-2840-82ED-B000EF04966A}" type="presParOf" srcId="{37AFBC66-2994-1A4A-AEC0-3A772967D6DE}" destId="{AF2433D8-AD6C-B348-A1E7-8CD7E09B3321}" srcOrd="1" destOrd="0" presId="urn:microsoft.com/office/officeart/2005/8/layout/hierarchy4"/>
    <dgm:cxn modelId="{2F62F085-B05B-B045-90B8-DF362BC78322}" type="presParOf" srcId="{37AFBC66-2994-1A4A-AEC0-3A772967D6DE}" destId="{33F03D34-BB7A-8B4B-847A-DB266F59E45D}" srcOrd="2" destOrd="0" presId="urn:microsoft.com/office/officeart/2005/8/layout/hierarchy4"/>
    <dgm:cxn modelId="{22603A6C-E3DF-FB46-8967-CABE9AAC06D6}" type="presParOf" srcId="{33F03D34-BB7A-8B4B-847A-DB266F59E45D}" destId="{565C512F-0A72-C64E-B463-F1F94E37316C}" srcOrd="0" destOrd="0" presId="urn:microsoft.com/office/officeart/2005/8/layout/hierarchy4"/>
    <dgm:cxn modelId="{DDD65768-BE87-0D48-BBCB-8AC23888F1B5}" type="presParOf" srcId="{33F03D34-BB7A-8B4B-847A-DB266F59E45D}" destId="{C3CC45E1-6B4B-2F44-AE14-B92DC1DC22D5}" srcOrd="1" destOrd="0" presId="urn:microsoft.com/office/officeart/2005/8/layout/hierarchy4"/>
    <dgm:cxn modelId="{0880AE9B-103F-4845-9ADA-78293396F46A}" type="presParOf" srcId="{37AFBC66-2994-1A4A-AEC0-3A772967D6DE}" destId="{D563EE90-A673-FC42-9D21-CF5709E6F55E}" srcOrd="3" destOrd="0" presId="urn:microsoft.com/office/officeart/2005/8/layout/hierarchy4"/>
    <dgm:cxn modelId="{916155F1-6CC9-E945-A2E1-412A746B1CEF}" type="presParOf" srcId="{37AFBC66-2994-1A4A-AEC0-3A772967D6DE}" destId="{CDF7FCAF-408B-C441-BCAE-E48CD465DC39}" srcOrd="4" destOrd="0" presId="urn:microsoft.com/office/officeart/2005/8/layout/hierarchy4"/>
    <dgm:cxn modelId="{4192972A-02C4-A543-8677-3A822A5109B3}" type="presParOf" srcId="{CDF7FCAF-408B-C441-BCAE-E48CD465DC39}" destId="{85A97301-6C49-E64C-B3CA-01F4938F71DB}" srcOrd="0" destOrd="0" presId="urn:microsoft.com/office/officeart/2005/8/layout/hierarchy4"/>
    <dgm:cxn modelId="{8736B85A-7FDE-8142-82EB-53D713263896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E0A7F6D0-54DE-6144-B948-732C02843BA4}" type="presOf" srcId="{624B4A72-15DF-B640-B44E-7A0F7F5123CA}" destId="{565C512F-0A72-C64E-B463-F1F94E37316C}" srcOrd="0" destOrd="0" presId="urn:microsoft.com/office/officeart/2005/8/layout/hierarchy4"/>
    <dgm:cxn modelId="{A978D167-2438-1448-AFA9-DF648C8CAE2D}" type="presOf" srcId="{5839C6B6-6CAE-F14E-89EF-80D90E0D5487}" destId="{EA45E0EB-44EF-374B-878D-AD2547EAE7FE}" srcOrd="0" destOrd="0" presId="urn:microsoft.com/office/officeart/2005/8/layout/hierarchy4"/>
    <dgm:cxn modelId="{5839B323-93EB-F74C-B6EB-818309D422A4}" type="presOf" srcId="{A0C08EEA-4669-9349-B75C-F349C5795EA4}" destId="{85A97301-6C49-E64C-B3CA-01F4938F71DB}" srcOrd="0" destOrd="0" presId="urn:microsoft.com/office/officeart/2005/8/layout/hierarchy4"/>
    <dgm:cxn modelId="{4055BD67-D93C-A04C-B405-90F7561BE037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399102EB-22AA-6E4C-9BE4-44F53A111880}" type="presParOf" srcId="{37AFBC66-2994-1A4A-AEC0-3A772967D6DE}" destId="{9E0D14FE-A3D5-794E-91AD-54FFA4181F4E}" srcOrd="0" destOrd="0" presId="urn:microsoft.com/office/officeart/2005/8/layout/hierarchy4"/>
    <dgm:cxn modelId="{2B682DC7-8B3C-0049-9D02-AD2EAC71BB43}" type="presParOf" srcId="{9E0D14FE-A3D5-794E-91AD-54FFA4181F4E}" destId="{EA45E0EB-44EF-374B-878D-AD2547EAE7FE}" srcOrd="0" destOrd="0" presId="urn:microsoft.com/office/officeart/2005/8/layout/hierarchy4"/>
    <dgm:cxn modelId="{180B6282-2145-D84A-ABBB-679CDC15359F}" type="presParOf" srcId="{9E0D14FE-A3D5-794E-91AD-54FFA4181F4E}" destId="{37F8C4BB-C4B4-5341-BCD3-D88291BD3189}" srcOrd="1" destOrd="0" presId="urn:microsoft.com/office/officeart/2005/8/layout/hierarchy4"/>
    <dgm:cxn modelId="{A9D22DF5-751B-8A47-83C0-57D7086565B0}" type="presParOf" srcId="{37AFBC66-2994-1A4A-AEC0-3A772967D6DE}" destId="{AF2433D8-AD6C-B348-A1E7-8CD7E09B3321}" srcOrd="1" destOrd="0" presId="urn:microsoft.com/office/officeart/2005/8/layout/hierarchy4"/>
    <dgm:cxn modelId="{13216FB9-197E-054A-A47F-4328935826E1}" type="presParOf" srcId="{37AFBC66-2994-1A4A-AEC0-3A772967D6DE}" destId="{33F03D34-BB7A-8B4B-847A-DB266F59E45D}" srcOrd="2" destOrd="0" presId="urn:microsoft.com/office/officeart/2005/8/layout/hierarchy4"/>
    <dgm:cxn modelId="{5905CD5A-8D5C-1B4D-9ACB-CAFAE293CD95}" type="presParOf" srcId="{33F03D34-BB7A-8B4B-847A-DB266F59E45D}" destId="{565C512F-0A72-C64E-B463-F1F94E37316C}" srcOrd="0" destOrd="0" presId="urn:microsoft.com/office/officeart/2005/8/layout/hierarchy4"/>
    <dgm:cxn modelId="{EDF6FE9E-C4C1-8A40-A6D0-EE8052BB278C}" type="presParOf" srcId="{33F03D34-BB7A-8B4B-847A-DB266F59E45D}" destId="{C3CC45E1-6B4B-2F44-AE14-B92DC1DC22D5}" srcOrd="1" destOrd="0" presId="urn:microsoft.com/office/officeart/2005/8/layout/hierarchy4"/>
    <dgm:cxn modelId="{9357DA87-C05D-9642-BA0F-FDA6C8668E2C}" type="presParOf" srcId="{37AFBC66-2994-1A4A-AEC0-3A772967D6DE}" destId="{D563EE90-A673-FC42-9D21-CF5709E6F55E}" srcOrd="3" destOrd="0" presId="urn:microsoft.com/office/officeart/2005/8/layout/hierarchy4"/>
    <dgm:cxn modelId="{2234D86C-E0D7-0542-8E3F-915F947B2C45}" type="presParOf" srcId="{37AFBC66-2994-1A4A-AEC0-3A772967D6DE}" destId="{CDF7FCAF-408B-C441-BCAE-E48CD465DC39}" srcOrd="4" destOrd="0" presId="urn:microsoft.com/office/officeart/2005/8/layout/hierarchy4"/>
    <dgm:cxn modelId="{5E26E447-7025-FD46-96E9-79579605665D}" type="presParOf" srcId="{CDF7FCAF-408B-C441-BCAE-E48CD465DC39}" destId="{85A97301-6C49-E64C-B3CA-01F4938F71DB}" srcOrd="0" destOrd="0" presId="urn:microsoft.com/office/officeart/2005/8/layout/hierarchy4"/>
    <dgm:cxn modelId="{807B55E3-D5B7-9540-88C2-8965D2F7E9B6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9D757C-EE14-5C40-AF89-868A411064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609EA-BBC1-DD49-AC9A-BA177B96721D}">
      <dgm:prSet phldrT="[Text]" custT="1"/>
      <dgm:spPr/>
      <dgm:t>
        <a:bodyPr/>
        <a:lstStyle/>
        <a:p>
          <a:r>
            <a:rPr lang="en-US" sz="2400" dirty="0" err="1"/>
            <a:t>Krashen’s</a:t>
          </a:r>
          <a:r>
            <a:rPr lang="en-US" sz="2400" dirty="0"/>
            <a:t> Five Hypothesis</a:t>
          </a:r>
        </a:p>
      </dgm:t>
    </dgm:pt>
    <dgm:pt modelId="{7FC97466-0776-1F4C-9FE4-6BC38202487F}" type="parTrans" cxnId="{ADDD50DC-8A8D-4F44-9B0A-325758943A26}">
      <dgm:prSet/>
      <dgm:spPr/>
      <dgm:t>
        <a:bodyPr/>
        <a:lstStyle/>
        <a:p>
          <a:endParaRPr lang="en-US"/>
        </a:p>
      </dgm:t>
    </dgm:pt>
    <dgm:pt modelId="{D2938EDF-0255-3140-9F3A-F82134AA36D9}" type="sibTrans" cxnId="{ADDD50DC-8A8D-4F44-9B0A-325758943A26}">
      <dgm:prSet/>
      <dgm:spPr/>
      <dgm:t>
        <a:bodyPr/>
        <a:lstStyle/>
        <a:p>
          <a:endParaRPr lang="en-US"/>
        </a:p>
      </dgm:t>
    </dgm:pt>
    <dgm:pt modelId="{BC4AB45F-5F91-FF42-A271-ED4E7CD3599F}">
      <dgm:prSet phldrT="[Text]" custT="1"/>
      <dgm:spPr/>
      <dgm:t>
        <a:bodyPr/>
        <a:lstStyle/>
        <a:p>
          <a:r>
            <a:rPr lang="en-US" sz="2000" dirty="0"/>
            <a:t>Learning vs Acquisition</a:t>
          </a:r>
        </a:p>
      </dgm:t>
    </dgm:pt>
    <dgm:pt modelId="{E0D293E0-374B-4F41-A0FD-1B85A29CAB67}" type="parTrans" cxnId="{4917126D-CA83-DC49-9ED4-147534FE442C}">
      <dgm:prSet/>
      <dgm:spPr/>
      <dgm:t>
        <a:bodyPr/>
        <a:lstStyle/>
        <a:p>
          <a:endParaRPr lang="en-US"/>
        </a:p>
      </dgm:t>
    </dgm:pt>
    <dgm:pt modelId="{18FE511E-23B4-CC4C-B203-60770909960F}" type="sibTrans" cxnId="{4917126D-CA83-DC49-9ED4-147534FE442C}">
      <dgm:prSet/>
      <dgm:spPr/>
      <dgm:t>
        <a:bodyPr/>
        <a:lstStyle/>
        <a:p>
          <a:endParaRPr lang="en-US"/>
        </a:p>
      </dgm:t>
    </dgm:pt>
    <dgm:pt modelId="{6645D0DF-EF1B-3F4C-8D8B-8FF191BD1FD0}">
      <dgm:prSet phldrT="[Text]" custT="1"/>
      <dgm:spPr/>
      <dgm:t>
        <a:bodyPr/>
        <a:lstStyle/>
        <a:p>
          <a:r>
            <a:rPr lang="en-US" sz="2000" dirty="0"/>
            <a:t>Monitor</a:t>
          </a:r>
        </a:p>
      </dgm:t>
    </dgm:pt>
    <dgm:pt modelId="{5D02576B-F56D-7049-A8F7-328F3FA7B41A}" type="parTrans" cxnId="{2964E939-3FAF-EB48-9C3F-C5AFE6EA4FF1}">
      <dgm:prSet/>
      <dgm:spPr/>
      <dgm:t>
        <a:bodyPr/>
        <a:lstStyle/>
        <a:p>
          <a:endParaRPr lang="en-US"/>
        </a:p>
      </dgm:t>
    </dgm:pt>
    <dgm:pt modelId="{F636C63C-230E-FE4F-9625-AA990149D3B7}" type="sibTrans" cxnId="{2964E939-3FAF-EB48-9C3F-C5AFE6EA4FF1}">
      <dgm:prSet/>
      <dgm:spPr/>
      <dgm:t>
        <a:bodyPr/>
        <a:lstStyle/>
        <a:p>
          <a:endParaRPr lang="en-US"/>
        </a:p>
      </dgm:t>
    </dgm:pt>
    <dgm:pt modelId="{A938154C-5734-DD4F-8D7D-B572F45E4E60}">
      <dgm:prSet phldrT="[Text]" custT="1"/>
      <dgm:spPr/>
      <dgm:t>
        <a:bodyPr/>
        <a:lstStyle/>
        <a:p>
          <a:r>
            <a:rPr lang="en-US" sz="2000" dirty="0"/>
            <a:t>Natural  Order</a:t>
          </a:r>
        </a:p>
      </dgm:t>
    </dgm:pt>
    <dgm:pt modelId="{155A6C16-4D90-094C-BB0E-DEF8957A92BF}" type="parTrans" cxnId="{AC445D0C-67FA-A74A-B288-CC0C987640A3}">
      <dgm:prSet/>
      <dgm:spPr/>
      <dgm:t>
        <a:bodyPr/>
        <a:lstStyle/>
        <a:p>
          <a:endParaRPr lang="en-US"/>
        </a:p>
      </dgm:t>
    </dgm:pt>
    <dgm:pt modelId="{3D498D4F-323C-884A-948C-A3F69B585201}" type="sibTrans" cxnId="{AC445D0C-67FA-A74A-B288-CC0C987640A3}">
      <dgm:prSet/>
      <dgm:spPr/>
      <dgm:t>
        <a:bodyPr/>
        <a:lstStyle/>
        <a:p>
          <a:endParaRPr lang="en-US"/>
        </a:p>
      </dgm:t>
    </dgm:pt>
    <dgm:pt modelId="{76660BCB-EDFD-CD44-84CE-CFC5C87EBBFC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1913B352-BDFA-894C-9A88-8FAE20D2E1B7}" type="parTrans" cxnId="{665E9857-92A5-CC44-B554-FCF821DAC21B}">
      <dgm:prSet/>
      <dgm:spPr/>
      <dgm:t>
        <a:bodyPr/>
        <a:lstStyle/>
        <a:p>
          <a:endParaRPr lang="en-US"/>
        </a:p>
      </dgm:t>
    </dgm:pt>
    <dgm:pt modelId="{265000CC-FC95-854F-A2AE-8532536A6B29}" type="sibTrans" cxnId="{665E9857-92A5-CC44-B554-FCF821DAC21B}">
      <dgm:prSet/>
      <dgm:spPr/>
      <dgm:t>
        <a:bodyPr/>
        <a:lstStyle/>
        <a:p>
          <a:endParaRPr lang="en-US"/>
        </a:p>
      </dgm:t>
    </dgm:pt>
    <dgm:pt modelId="{5257F54A-F820-884D-A0CC-7A96222CBECE}">
      <dgm:prSet phldrT="[Text]" custT="1"/>
      <dgm:spPr/>
      <dgm:t>
        <a:bodyPr/>
        <a:lstStyle/>
        <a:p>
          <a:r>
            <a:rPr lang="en-US" sz="2000" dirty="0"/>
            <a:t>Affective Filter</a:t>
          </a:r>
        </a:p>
      </dgm:t>
    </dgm:pt>
    <dgm:pt modelId="{C9B919DE-DD6A-2F4C-A286-A9513DFB8C61}" type="parTrans" cxnId="{C279A6A0-99C8-6245-A4FE-83A757A6100F}">
      <dgm:prSet/>
      <dgm:spPr/>
      <dgm:t>
        <a:bodyPr/>
        <a:lstStyle/>
        <a:p>
          <a:endParaRPr lang="en-US"/>
        </a:p>
      </dgm:t>
    </dgm:pt>
    <dgm:pt modelId="{C0EF9252-E32E-714E-9284-4005AACE088A}" type="sibTrans" cxnId="{C279A6A0-99C8-6245-A4FE-83A757A6100F}">
      <dgm:prSet/>
      <dgm:spPr/>
      <dgm:t>
        <a:bodyPr/>
        <a:lstStyle/>
        <a:p>
          <a:endParaRPr lang="en-US"/>
        </a:p>
      </dgm:t>
    </dgm:pt>
    <dgm:pt modelId="{6EE2F4DE-9244-9941-B300-3615D9E4384E}" type="pres">
      <dgm:prSet presAssocID="{2D9D757C-EE14-5C40-AF89-868A41106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97D291-01E6-224A-884A-8DA56E9CB53E}" type="pres">
      <dgm:prSet presAssocID="{1DF609EA-BBC1-DD49-AC9A-BA177B96721D}" presName="hierRoot1" presStyleCnt="0">
        <dgm:presLayoutVars>
          <dgm:hierBranch val="init"/>
        </dgm:presLayoutVars>
      </dgm:prSet>
      <dgm:spPr/>
    </dgm:pt>
    <dgm:pt modelId="{3CA38066-F0D8-3F40-A249-A70D83FC74EC}" type="pres">
      <dgm:prSet presAssocID="{1DF609EA-BBC1-DD49-AC9A-BA177B96721D}" presName="rootComposite1" presStyleCnt="0"/>
      <dgm:spPr/>
    </dgm:pt>
    <dgm:pt modelId="{27CC12C3-6DD2-5D4D-81D6-0B8B603736A8}" type="pres">
      <dgm:prSet presAssocID="{1DF609EA-BBC1-DD49-AC9A-BA177B96721D}" presName="rootText1" presStyleLbl="node0" presStyleIdx="0" presStyleCnt="1" custScaleX="2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C98F3-7477-AB49-B607-9882DA5FC8CF}" type="pres">
      <dgm:prSet presAssocID="{1DF609EA-BBC1-DD49-AC9A-BA177B9672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6F536E-504A-CE43-9CF3-AED89B733840}" type="pres">
      <dgm:prSet presAssocID="{1DF609EA-BBC1-DD49-AC9A-BA177B96721D}" presName="hierChild2" presStyleCnt="0"/>
      <dgm:spPr/>
    </dgm:pt>
    <dgm:pt modelId="{692F1932-299B-E645-A837-8D6B07A6B1B4}" type="pres">
      <dgm:prSet presAssocID="{E0D293E0-374B-4F41-A0FD-1B85A29CAB6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7763FB3-E631-A04B-A049-AFA693A67242}" type="pres">
      <dgm:prSet presAssocID="{BC4AB45F-5F91-FF42-A271-ED4E7CD3599F}" presName="hierRoot2" presStyleCnt="0">
        <dgm:presLayoutVars>
          <dgm:hierBranch val="init"/>
        </dgm:presLayoutVars>
      </dgm:prSet>
      <dgm:spPr/>
    </dgm:pt>
    <dgm:pt modelId="{757272D8-A7C1-CF46-92A4-8F48185413FE}" type="pres">
      <dgm:prSet presAssocID="{BC4AB45F-5F91-FF42-A271-ED4E7CD3599F}" presName="rootComposite" presStyleCnt="0"/>
      <dgm:spPr/>
    </dgm:pt>
    <dgm:pt modelId="{EF0F4F0A-FCAD-D948-AE7A-4DD74290C6F8}" type="pres">
      <dgm:prSet presAssocID="{BC4AB45F-5F91-FF42-A271-ED4E7CD359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C6BFE-CB29-C94E-8527-1E24DE9739C9}" type="pres">
      <dgm:prSet presAssocID="{BC4AB45F-5F91-FF42-A271-ED4E7CD359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59E40EF-12AB-EE4B-9D1E-6177C6D0F770}" type="pres">
      <dgm:prSet presAssocID="{BC4AB45F-5F91-FF42-A271-ED4E7CD3599F}" presName="hierChild4" presStyleCnt="0"/>
      <dgm:spPr/>
    </dgm:pt>
    <dgm:pt modelId="{82797561-7FCA-094B-B316-CE56A3A53261}" type="pres">
      <dgm:prSet presAssocID="{BC4AB45F-5F91-FF42-A271-ED4E7CD3599F}" presName="hierChild5" presStyleCnt="0"/>
      <dgm:spPr/>
    </dgm:pt>
    <dgm:pt modelId="{5A276A36-6CA2-7247-B4BB-14523720D558}" type="pres">
      <dgm:prSet presAssocID="{5D02576B-F56D-7049-A8F7-328F3FA7B41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6CC693E-6655-344D-8ECC-BD7E8644EDB5}" type="pres">
      <dgm:prSet presAssocID="{6645D0DF-EF1B-3F4C-8D8B-8FF191BD1FD0}" presName="hierRoot2" presStyleCnt="0">
        <dgm:presLayoutVars>
          <dgm:hierBranch val="init"/>
        </dgm:presLayoutVars>
      </dgm:prSet>
      <dgm:spPr/>
    </dgm:pt>
    <dgm:pt modelId="{508ECC55-43A7-F540-80F4-A694796C5EDA}" type="pres">
      <dgm:prSet presAssocID="{6645D0DF-EF1B-3F4C-8D8B-8FF191BD1FD0}" presName="rootComposite" presStyleCnt="0"/>
      <dgm:spPr/>
    </dgm:pt>
    <dgm:pt modelId="{24948F49-15A7-6444-BB47-E6EC7BDF74BD}" type="pres">
      <dgm:prSet presAssocID="{6645D0DF-EF1B-3F4C-8D8B-8FF191BD1F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014A1-5DF1-1442-BAE4-D76E8EAEE7BA}" type="pres">
      <dgm:prSet presAssocID="{6645D0DF-EF1B-3F4C-8D8B-8FF191BD1FD0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920666-00DD-4D46-9918-F7613B8C4616}" type="pres">
      <dgm:prSet presAssocID="{6645D0DF-EF1B-3F4C-8D8B-8FF191BD1FD0}" presName="hierChild4" presStyleCnt="0"/>
      <dgm:spPr/>
    </dgm:pt>
    <dgm:pt modelId="{61AA0503-35F2-3A49-AE1A-6A3E5E022952}" type="pres">
      <dgm:prSet presAssocID="{6645D0DF-EF1B-3F4C-8D8B-8FF191BD1FD0}" presName="hierChild5" presStyleCnt="0"/>
      <dgm:spPr/>
    </dgm:pt>
    <dgm:pt modelId="{36BF8E9B-3768-E54E-BF4D-CD37F1629F50}" type="pres">
      <dgm:prSet presAssocID="{155A6C16-4D90-094C-BB0E-DEF8957A92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4A003C-8161-E946-B362-2277B9584252}" type="pres">
      <dgm:prSet presAssocID="{A938154C-5734-DD4F-8D7D-B572F45E4E60}" presName="hierRoot2" presStyleCnt="0">
        <dgm:presLayoutVars>
          <dgm:hierBranch val="init"/>
        </dgm:presLayoutVars>
      </dgm:prSet>
      <dgm:spPr/>
    </dgm:pt>
    <dgm:pt modelId="{8E04A901-B213-9B42-9D94-3741F3720EF0}" type="pres">
      <dgm:prSet presAssocID="{A938154C-5734-DD4F-8D7D-B572F45E4E60}" presName="rootComposite" presStyleCnt="0"/>
      <dgm:spPr/>
    </dgm:pt>
    <dgm:pt modelId="{59C39413-22C1-E844-8052-739CBEB2DBB7}" type="pres">
      <dgm:prSet presAssocID="{A938154C-5734-DD4F-8D7D-B572F45E4E6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62D6-5007-E345-8D66-9B90D5856B21}" type="pres">
      <dgm:prSet presAssocID="{A938154C-5734-DD4F-8D7D-B572F45E4E60}" presName="rootConnector" presStyleLbl="node2" presStyleIdx="2" presStyleCnt="5"/>
      <dgm:spPr/>
      <dgm:t>
        <a:bodyPr/>
        <a:lstStyle/>
        <a:p>
          <a:endParaRPr lang="en-US"/>
        </a:p>
      </dgm:t>
    </dgm:pt>
    <dgm:pt modelId="{AC8CF26D-6495-0C4C-9DD9-37E10800F119}" type="pres">
      <dgm:prSet presAssocID="{A938154C-5734-DD4F-8D7D-B572F45E4E60}" presName="hierChild4" presStyleCnt="0"/>
      <dgm:spPr/>
    </dgm:pt>
    <dgm:pt modelId="{49A60C71-9AC4-2C4C-8480-15C0EAA70D62}" type="pres">
      <dgm:prSet presAssocID="{A938154C-5734-DD4F-8D7D-B572F45E4E60}" presName="hierChild5" presStyleCnt="0"/>
      <dgm:spPr/>
    </dgm:pt>
    <dgm:pt modelId="{F146A038-57B0-CD44-83B7-935F78672B50}" type="pres">
      <dgm:prSet presAssocID="{1913B352-BDFA-894C-9A88-8FAE20D2E1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70AAE8-677F-0344-AD55-346E4506CF04}" type="pres">
      <dgm:prSet presAssocID="{76660BCB-EDFD-CD44-84CE-CFC5C87EBBFC}" presName="hierRoot2" presStyleCnt="0">
        <dgm:presLayoutVars>
          <dgm:hierBranch val="init"/>
        </dgm:presLayoutVars>
      </dgm:prSet>
      <dgm:spPr/>
    </dgm:pt>
    <dgm:pt modelId="{F9588B23-3D17-7149-93CF-C1CDC8D74C87}" type="pres">
      <dgm:prSet presAssocID="{76660BCB-EDFD-CD44-84CE-CFC5C87EBBFC}" presName="rootComposite" presStyleCnt="0"/>
      <dgm:spPr/>
    </dgm:pt>
    <dgm:pt modelId="{B8B99AFC-BB0F-A34E-9651-91067B48424E}" type="pres">
      <dgm:prSet presAssocID="{76660BCB-EDFD-CD44-84CE-CFC5C87EBB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215CA-A65F-2649-8B3F-205A337F48A4}" type="pres">
      <dgm:prSet presAssocID="{76660BCB-EDFD-CD44-84CE-CFC5C87EBB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A58F584-01FF-3D43-8734-7DB8B6C7A9CC}" type="pres">
      <dgm:prSet presAssocID="{76660BCB-EDFD-CD44-84CE-CFC5C87EBBFC}" presName="hierChild4" presStyleCnt="0"/>
      <dgm:spPr/>
    </dgm:pt>
    <dgm:pt modelId="{96DC1CA6-6A56-3344-8C92-A705604893D2}" type="pres">
      <dgm:prSet presAssocID="{76660BCB-EDFD-CD44-84CE-CFC5C87EBBFC}" presName="hierChild5" presStyleCnt="0"/>
      <dgm:spPr/>
    </dgm:pt>
    <dgm:pt modelId="{022204DA-B01F-0348-ADD8-BED05B16FC98}" type="pres">
      <dgm:prSet presAssocID="{C9B919DE-DD6A-2F4C-A286-A9513DFB8C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0214DF6-6B5C-3247-9BF9-ECC8D74C504F}" type="pres">
      <dgm:prSet presAssocID="{5257F54A-F820-884D-A0CC-7A96222CBECE}" presName="hierRoot2" presStyleCnt="0">
        <dgm:presLayoutVars>
          <dgm:hierBranch val="init"/>
        </dgm:presLayoutVars>
      </dgm:prSet>
      <dgm:spPr/>
    </dgm:pt>
    <dgm:pt modelId="{C3786619-6195-C24C-980E-C2F455FFB56B}" type="pres">
      <dgm:prSet presAssocID="{5257F54A-F820-884D-A0CC-7A96222CBECE}" presName="rootComposite" presStyleCnt="0"/>
      <dgm:spPr/>
    </dgm:pt>
    <dgm:pt modelId="{C125B562-CD66-3D44-9620-88ABCDBF653F}" type="pres">
      <dgm:prSet presAssocID="{5257F54A-F820-884D-A0CC-7A96222CBE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4C8D4-B6A8-E842-99FA-B5A44C5FC4BD}" type="pres">
      <dgm:prSet presAssocID="{5257F54A-F820-884D-A0CC-7A96222CBE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BDB279B2-ADCF-EB4E-BF83-705C46B5ECFC}" type="pres">
      <dgm:prSet presAssocID="{5257F54A-F820-884D-A0CC-7A96222CBECE}" presName="hierChild4" presStyleCnt="0"/>
      <dgm:spPr/>
    </dgm:pt>
    <dgm:pt modelId="{995E9AF7-B510-BA42-A91C-28AEB7138D88}" type="pres">
      <dgm:prSet presAssocID="{5257F54A-F820-884D-A0CC-7A96222CBECE}" presName="hierChild5" presStyleCnt="0"/>
      <dgm:spPr/>
    </dgm:pt>
    <dgm:pt modelId="{04DACA24-B82D-9143-81F9-0ECA7DA6C50F}" type="pres">
      <dgm:prSet presAssocID="{1DF609EA-BBC1-DD49-AC9A-BA177B96721D}" presName="hierChild3" presStyleCnt="0"/>
      <dgm:spPr/>
    </dgm:pt>
  </dgm:ptLst>
  <dgm:cxnLst>
    <dgm:cxn modelId="{ADDD50DC-8A8D-4F44-9B0A-325758943A26}" srcId="{2D9D757C-EE14-5C40-AF89-868A41106429}" destId="{1DF609EA-BBC1-DD49-AC9A-BA177B96721D}" srcOrd="0" destOrd="0" parTransId="{7FC97466-0776-1F4C-9FE4-6BC38202487F}" sibTransId="{D2938EDF-0255-3140-9F3A-F82134AA36D9}"/>
    <dgm:cxn modelId="{665E9857-92A5-CC44-B554-FCF821DAC21B}" srcId="{1DF609EA-BBC1-DD49-AC9A-BA177B96721D}" destId="{76660BCB-EDFD-CD44-84CE-CFC5C87EBBFC}" srcOrd="3" destOrd="0" parTransId="{1913B352-BDFA-894C-9A88-8FAE20D2E1B7}" sibTransId="{265000CC-FC95-854F-A2AE-8532536A6B29}"/>
    <dgm:cxn modelId="{D65A843F-6D51-7347-B877-70847B73A947}" type="presOf" srcId="{6645D0DF-EF1B-3F4C-8D8B-8FF191BD1FD0}" destId="{24948F49-15A7-6444-BB47-E6EC7BDF74BD}" srcOrd="0" destOrd="0" presId="urn:microsoft.com/office/officeart/2005/8/layout/orgChart1"/>
    <dgm:cxn modelId="{7231BE61-0AEE-4647-A218-435B6B0A9A21}" type="presOf" srcId="{5D02576B-F56D-7049-A8F7-328F3FA7B41A}" destId="{5A276A36-6CA2-7247-B4BB-14523720D558}" srcOrd="0" destOrd="0" presId="urn:microsoft.com/office/officeart/2005/8/layout/orgChart1"/>
    <dgm:cxn modelId="{8C2343F7-0FF9-AA42-B8BD-62CC8543EC69}" type="presOf" srcId="{E0D293E0-374B-4F41-A0FD-1B85A29CAB67}" destId="{692F1932-299B-E645-A837-8D6B07A6B1B4}" srcOrd="0" destOrd="0" presId="urn:microsoft.com/office/officeart/2005/8/layout/orgChart1"/>
    <dgm:cxn modelId="{EE031687-D4E8-A94C-9222-6B1252D7BCB3}" type="presOf" srcId="{76660BCB-EDFD-CD44-84CE-CFC5C87EBBFC}" destId="{0B8215CA-A65F-2649-8B3F-205A337F48A4}" srcOrd="1" destOrd="0" presId="urn:microsoft.com/office/officeart/2005/8/layout/orgChart1"/>
    <dgm:cxn modelId="{C279A6A0-99C8-6245-A4FE-83A757A6100F}" srcId="{1DF609EA-BBC1-DD49-AC9A-BA177B96721D}" destId="{5257F54A-F820-884D-A0CC-7A96222CBECE}" srcOrd="4" destOrd="0" parTransId="{C9B919DE-DD6A-2F4C-A286-A9513DFB8C61}" sibTransId="{C0EF9252-E32E-714E-9284-4005AACE088A}"/>
    <dgm:cxn modelId="{47D280BB-BDF1-474B-B471-4B1A138A2E31}" type="presOf" srcId="{155A6C16-4D90-094C-BB0E-DEF8957A92BF}" destId="{36BF8E9B-3768-E54E-BF4D-CD37F1629F50}" srcOrd="0" destOrd="0" presId="urn:microsoft.com/office/officeart/2005/8/layout/orgChart1"/>
    <dgm:cxn modelId="{4917126D-CA83-DC49-9ED4-147534FE442C}" srcId="{1DF609EA-BBC1-DD49-AC9A-BA177B96721D}" destId="{BC4AB45F-5F91-FF42-A271-ED4E7CD3599F}" srcOrd="0" destOrd="0" parTransId="{E0D293E0-374B-4F41-A0FD-1B85A29CAB67}" sibTransId="{18FE511E-23B4-CC4C-B203-60770909960F}"/>
    <dgm:cxn modelId="{22B1E099-E5ED-A844-B2A3-2534EE101731}" type="presOf" srcId="{5257F54A-F820-884D-A0CC-7A96222CBECE}" destId="{C125B562-CD66-3D44-9620-88ABCDBF653F}" srcOrd="0" destOrd="0" presId="urn:microsoft.com/office/officeart/2005/8/layout/orgChart1"/>
    <dgm:cxn modelId="{AC445D0C-67FA-A74A-B288-CC0C987640A3}" srcId="{1DF609EA-BBC1-DD49-AC9A-BA177B96721D}" destId="{A938154C-5734-DD4F-8D7D-B572F45E4E60}" srcOrd="2" destOrd="0" parTransId="{155A6C16-4D90-094C-BB0E-DEF8957A92BF}" sibTransId="{3D498D4F-323C-884A-948C-A3F69B585201}"/>
    <dgm:cxn modelId="{1FE2502C-8859-9B4E-81D7-EF865EF193D3}" type="presOf" srcId="{1913B352-BDFA-894C-9A88-8FAE20D2E1B7}" destId="{F146A038-57B0-CD44-83B7-935F78672B50}" srcOrd="0" destOrd="0" presId="urn:microsoft.com/office/officeart/2005/8/layout/orgChart1"/>
    <dgm:cxn modelId="{D2CFC43A-5FCE-E846-8654-1C8D0835B0AA}" type="presOf" srcId="{BC4AB45F-5F91-FF42-A271-ED4E7CD3599F}" destId="{5FCC6BFE-CB29-C94E-8527-1E24DE9739C9}" srcOrd="1" destOrd="0" presId="urn:microsoft.com/office/officeart/2005/8/layout/orgChart1"/>
    <dgm:cxn modelId="{2964E939-3FAF-EB48-9C3F-C5AFE6EA4FF1}" srcId="{1DF609EA-BBC1-DD49-AC9A-BA177B96721D}" destId="{6645D0DF-EF1B-3F4C-8D8B-8FF191BD1FD0}" srcOrd="1" destOrd="0" parTransId="{5D02576B-F56D-7049-A8F7-328F3FA7B41A}" sibTransId="{F636C63C-230E-FE4F-9625-AA990149D3B7}"/>
    <dgm:cxn modelId="{43D9CDD6-A81A-C64B-BC67-D068F0F8FC50}" type="presOf" srcId="{1DF609EA-BBC1-DD49-AC9A-BA177B96721D}" destId="{D46C98F3-7477-AB49-B607-9882DA5FC8CF}" srcOrd="1" destOrd="0" presId="urn:microsoft.com/office/officeart/2005/8/layout/orgChart1"/>
    <dgm:cxn modelId="{5033EEFE-57ED-DD4F-9150-6EF6867744C2}" type="presOf" srcId="{6645D0DF-EF1B-3F4C-8D8B-8FF191BD1FD0}" destId="{12C014A1-5DF1-1442-BAE4-D76E8EAEE7BA}" srcOrd="1" destOrd="0" presId="urn:microsoft.com/office/officeart/2005/8/layout/orgChart1"/>
    <dgm:cxn modelId="{2C401283-DED8-234A-A656-984FB8B505FF}" type="presOf" srcId="{2D9D757C-EE14-5C40-AF89-868A41106429}" destId="{6EE2F4DE-9244-9941-B300-3615D9E4384E}" srcOrd="0" destOrd="0" presId="urn:microsoft.com/office/officeart/2005/8/layout/orgChart1"/>
    <dgm:cxn modelId="{644CE6FE-6B86-CA40-98D1-C7BBEBEAEE9A}" type="presOf" srcId="{76660BCB-EDFD-CD44-84CE-CFC5C87EBBFC}" destId="{B8B99AFC-BB0F-A34E-9651-91067B48424E}" srcOrd="0" destOrd="0" presId="urn:microsoft.com/office/officeart/2005/8/layout/orgChart1"/>
    <dgm:cxn modelId="{95680996-9E4F-3645-A67D-6A963648C388}" type="presOf" srcId="{A938154C-5734-DD4F-8D7D-B572F45E4E60}" destId="{59C39413-22C1-E844-8052-739CBEB2DBB7}" srcOrd="0" destOrd="0" presId="urn:microsoft.com/office/officeart/2005/8/layout/orgChart1"/>
    <dgm:cxn modelId="{6AF44A39-1E04-B946-9349-C182BB0D2C1E}" type="presOf" srcId="{5257F54A-F820-884D-A0CC-7A96222CBECE}" destId="{CB24C8D4-B6A8-E842-99FA-B5A44C5FC4BD}" srcOrd="1" destOrd="0" presId="urn:microsoft.com/office/officeart/2005/8/layout/orgChart1"/>
    <dgm:cxn modelId="{46CDD97F-290A-D443-8CBC-A4442FF34ABF}" type="presOf" srcId="{A938154C-5734-DD4F-8D7D-B572F45E4E60}" destId="{BF7162D6-5007-E345-8D66-9B90D5856B21}" srcOrd="1" destOrd="0" presId="urn:microsoft.com/office/officeart/2005/8/layout/orgChart1"/>
    <dgm:cxn modelId="{83579EAE-076C-FB48-A9BF-F609EB1F26F4}" type="presOf" srcId="{BC4AB45F-5F91-FF42-A271-ED4E7CD3599F}" destId="{EF0F4F0A-FCAD-D948-AE7A-4DD74290C6F8}" srcOrd="0" destOrd="0" presId="urn:microsoft.com/office/officeart/2005/8/layout/orgChart1"/>
    <dgm:cxn modelId="{2E994E69-5156-9E4F-A6F6-57D7BD5973B1}" type="presOf" srcId="{C9B919DE-DD6A-2F4C-A286-A9513DFB8C61}" destId="{022204DA-B01F-0348-ADD8-BED05B16FC98}" srcOrd="0" destOrd="0" presId="urn:microsoft.com/office/officeart/2005/8/layout/orgChart1"/>
    <dgm:cxn modelId="{72CB611D-A054-EE4F-ADBC-9B3F4E56BF46}" type="presOf" srcId="{1DF609EA-BBC1-DD49-AC9A-BA177B96721D}" destId="{27CC12C3-6DD2-5D4D-81D6-0B8B603736A8}" srcOrd="0" destOrd="0" presId="urn:microsoft.com/office/officeart/2005/8/layout/orgChart1"/>
    <dgm:cxn modelId="{F5CCF060-B809-274D-A3B8-5A85D3469840}" type="presParOf" srcId="{6EE2F4DE-9244-9941-B300-3615D9E4384E}" destId="{6F97D291-01E6-224A-884A-8DA56E9CB53E}" srcOrd="0" destOrd="0" presId="urn:microsoft.com/office/officeart/2005/8/layout/orgChart1"/>
    <dgm:cxn modelId="{B6EFD8B2-8D2E-A54C-BBF8-BD4B0B0B2814}" type="presParOf" srcId="{6F97D291-01E6-224A-884A-8DA56E9CB53E}" destId="{3CA38066-F0D8-3F40-A249-A70D83FC74EC}" srcOrd="0" destOrd="0" presId="urn:microsoft.com/office/officeart/2005/8/layout/orgChart1"/>
    <dgm:cxn modelId="{9D10E85B-93E5-864C-9354-B477957417A1}" type="presParOf" srcId="{3CA38066-F0D8-3F40-A249-A70D83FC74EC}" destId="{27CC12C3-6DD2-5D4D-81D6-0B8B603736A8}" srcOrd="0" destOrd="0" presId="urn:microsoft.com/office/officeart/2005/8/layout/orgChart1"/>
    <dgm:cxn modelId="{8F13A27E-7CBD-714D-8639-6AAC054C7495}" type="presParOf" srcId="{3CA38066-F0D8-3F40-A249-A70D83FC74EC}" destId="{D46C98F3-7477-AB49-B607-9882DA5FC8CF}" srcOrd="1" destOrd="0" presId="urn:microsoft.com/office/officeart/2005/8/layout/orgChart1"/>
    <dgm:cxn modelId="{8FD9FD66-0EF0-E548-B810-AD9198CAD836}" type="presParOf" srcId="{6F97D291-01E6-224A-884A-8DA56E9CB53E}" destId="{3E6F536E-504A-CE43-9CF3-AED89B733840}" srcOrd="1" destOrd="0" presId="urn:microsoft.com/office/officeart/2005/8/layout/orgChart1"/>
    <dgm:cxn modelId="{7E0CB37B-379F-5F42-B778-BF58A524BB9B}" type="presParOf" srcId="{3E6F536E-504A-CE43-9CF3-AED89B733840}" destId="{692F1932-299B-E645-A837-8D6B07A6B1B4}" srcOrd="0" destOrd="0" presId="urn:microsoft.com/office/officeart/2005/8/layout/orgChart1"/>
    <dgm:cxn modelId="{516EBA13-BD5F-704B-9FDA-D5B6ABE70BE4}" type="presParOf" srcId="{3E6F536E-504A-CE43-9CF3-AED89B733840}" destId="{17763FB3-E631-A04B-A049-AFA693A67242}" srcOrd="1" destOrd="0" presId="urn:microsoft.com/office/officeart/2005/8/layout/orgChart1"/>
    <dgm:cxn modelId="{32A53ACA-64BF-DD40-A860-4E42D37B3872}" type="presParOf" srcId="{17763FB3-E631-A04B-A049-AFA693A67242}" destId="{757272D8-A7C1-CF46-92A4-8F48185413FE}" srcOrd="0" destOrd="0" presId="urn:microsoft.com/office/officeart/2005/8/layout/orgChart1"/>
    <dgm:cxn modelId="{08037CAF-0660-B140-AAA5-2CAE6E0F3E7A}" type="presParOf" srcId="{757272D8-A7C1-CF46-92A4-8F48185413FE}" destId="{EF0F4F0A-FCAD-D948-AE7A-4DD74290C6F8}" srcOrd="0" destOrd="0" presId="urn:microsoft.com/office/officeart/2005/8/layout/orgChart1"/>
    <dgm:cxn modelId="{5887F90E-8D13-2240-88EC-9DCF42826265}" type="presParOf" srcId="{757272D8-A7C1-CF46-92A4-8F48185413FE}" destId="{5FCC6BFE-CB29-C94E-8527-1E24DE9739C9}" srcOrd="1" destOrd="0" presId="urn:microsoft.com/office/officeart/2005/8/layout/orgChart1"/>
    <dgm:cxn modelId="{0F40CE2D-B193-5D4A-ACD1-DC88C1D1F870}" type="presParOf" srcId="{17763FB3-E631-A04B-A049-AFA693A67242}" destId="{C59E40EF-12AB-EE4B-9D1E-6177C6D0F770}" srcOrd="1" destOrd="0" presId="urn:microsoft.com/office/officeart/2005/8/layout/orgChart1"/>
    <dgm:cxn modelId="{BC7AA5C6-0114-204D-9870-744C17846DDC}" type="presParOf" srcId="{17763FB3-E631-A04B-A049-AFA693A67242}" destId="{82797561-7FCA-094B-B316-CE56A3A53261}" srcOrd="2" destOrd="0" presId="urn:microsoft.com/office/officeart/2005/8/layout/orgChart1"/>
    <dgm:cxn modelId="{6049EAEB-01F9-7246-9BFD-B79764CB5CFB}" type="presParOf" srcId="{3E6F536E-504A-CE43-9CF3-AED89B733840}" destId="{5A276A36-6CA2-7247-B4BB-14523720D558}" srcOrd="2" destOrd="0" presId="urn:microsoft.com/office/officeart/2005/8/layout/orgChart1"/>
    <dgm:cxn modelId="{B32548DE-F884-314F-9A5D-464B517CBB05}" type="presParOf" srcId="{3E6F536E-504A-CE43-9CF3-AED89B733840}" destId="{66CC693E-6655-344D-8ECC-BD7E8644EDB5}" srcOrd="3" destOrd="0" presId="urn:microsoft.com/office/officeart/2005/8/layout/orgChart1"/>
    <dgm:cxn modelId="{C49F09B0-F964-1242-8196-C462F0E8492F}" type="presParOf" srcId="{66CC693E-6655-344D-8ECC-BD7E8644EDB5}" destId="{508ECC55-43A7-F540-80F4-A694796C5EDA}" srcOrd="0" destOrd="0" presId="urn:microsoft.com/office/officeart/2005/8/layout/orgChart1"/>
    <dgm:cxn modelId="{9DBD049A-70DB-A043-A84C-4DBB26C3F4F5}" type="presParOf" srcId="{508ECC55-43A7-F540-80F4-A694796C5EDA}" destId="{24948F49-15A7-6444-BB47-E6EC7BDF74BD}" srcOrd="0" destOrd="0" presId="urn:microsoft.com/office/officeart/2005/8/layout/orgChart1"/>
    <dgm:cxn modelId="{F0A9DA2A-C8E2-2943-B41E-98D839190608}" type="presParOf" srcId="{508ECC55-43A7-F540-80F4-A694796C5EDA}" destId="{12C014A1-5DF1-1442-BAE4-D76E8EAEE7BA}" srcOrd="1" destOrd="0" presId="urn:microsoft.com/office/officeart/2005/8/layout/orgChart1"/>
    <dgm:cxn modelId="{731F1172-3BA4-2D41-9649-AD6387FECD2E}" type="presParOf" srcId="{66CC693E-6655-344D-8ECC-BD7E8644EDB5}" destId="{2B920666-00DD-4D46-9918-F7613B8C4616}" srcOrd="1" destOrd="0" presId="urn:microsoft.com/office/officeart/2005/8/layout/orgChart1"/>
    <dgm:cxn modelId="{2EA016C3-CB73-FE4D-B0DD-1AB2E4F6FB5D}" type="presParOf" srcId="{66CC693E-6655-344D-8ECC-BD7E8644EDB5}" destId="{61AA0503-35F2-3A49-AE1A-6A3E5E022952}" srcOrd="2" destOrd="0" presId="urn:microsoft.com/office/officeart/2005/8/layout/orgChart1"/>
    <dgm:cxn modelId="{864434A4-C76C-4049-8AAF-7DAB2B12ABA6}" type="presParOf" srcId="{3E6F536E-504A-CE43-9CF3-AED89B733840}" destId="{36BF8E9B-3768-E54E-BF4D-CD37F1629F50}" srcOrd="4" destOrd="0" presId="urn:microsoft.com/office/officeart/2005/8/layout/orgChart1"/>
    <dgm:cxn modelId="{CC068A08-B60D-274C-8E61-233CA0BB3BBE}" type="presParOf" srcId="{3E6F536E-504A-CE43-9CF3-AED89B733840}" destId="{C74A003C-8161-E946-B362-2277B9584252}" srcOrd="5" destOrd="0" presId="urn:microsoft.com/office/officeart/2005/8/layout/orgChart1"/>
    <dgm:cxn modelId="{8B632D7E-A7FD-B845-AA80-A531664F144B}" type="presParOf" srcId="{C74A003C-8161-E946-B362-2277B9584252}" destId="{8E04A901-B213-9B42-9D94-3741F3720EF0}" srcOrd="0" destOrd="0" presId="urn:microsoft.com/office/officeart/2005/8/layout/orgChart1"/>
    <dgm:cxn modelId="{552A4F01-39A2-A541-840A-60006D4F8A43}" type="presParOf" srcId="{8E04A901-B213-9B42-9D94-3741F3720EF0}" destId="{59C39413-22C1-E844-8052-739CBEB2DBB7}" srcOrd="0" destOrd="0" presId="urn:microsoft.com/office/officeart/2005/8/layout/orgChart1"/>
    <dgm:cxn modelId="{E01B6C92-3364-764F-A27D-4713F505F57C}" type="presParOf" srcId="{8E04A901-B213-9B42-9D94-3741F3720EF0}" destId="{BF7162D6-5007-E345-8D66-9B90D5856B21}" srcOrd="1" destOrd="0" presId="urn:microsoft.com/office/officeart/2005/8/layout/orgChart1"/>
    <dgm:cxn modelId="{C60F41EB-BE8C-6842-B75C-DD4BBF98215F}" type="presParOf" srcId="{C74A003C-8161-E946-B362-2277B9584252}" destId="{AC8CF26D-6495-0C4C-9DD9-37E10800F119}" srcOrd="1" destOrd="0" presId="urn:microsoft.com/office/officeart/2005/8/layout/orgChart1"/>
    <dgm:cxn modelId="{2467FFC5-C97A-4F43-A9C6-66DDD0022CD7}" type="presParOf" srcId="{C74A003C-8161-E946-B362-2277B9584252}" destId="{49A60C71-9AC4-2C4C-8480-15C0EAA70D62}" srcOrd="2" destOrd="0" presId="urn:microsoft.com/office/officeart/2005/8/layout/orgChart1"/>
    <dgm:cxn modelId="{0CB69EEA-5464-0B48-88AB-8AEDFFEB18DE}" type="presParOf" srcId="{3E6F536E-504A-CE43-9CF3-AED89B733840}" destId="{F146A038-57B0-CD44-83B7-935F78672B50}" srcOrd="6" destOrd="0" presId="urn:microsoft.com/office/officeart/2005/8/layout/orgChart1"/>
    <dgm:cxn modelId="{3B7DBB1E-3BBC-AA40-A2EB-C90F3CF36AFE}" type="presParOf" srcId="{3E6F536E-504A-CE43-9CF3-AED89B733840}" destId="{0F70AAE8-677F-0344-AD55-346E4506CF04}" srcOrd="7" destOrd="0" presId="urn:microsoft.com/office/officeart/2005/8/layout/orgChart1"/>
    <dgm:cxn modelId="{D42BFFA4-B0FE-D042-8265-E584EDF5C6D4}" type="presParOf" srcId="{0F70AAE8-677F-0344-AD55-346E4506CF04}" destId="{F9588B23-3D17-7149-93CF-C1CDC8D74C87}" srcOrd="0" destOrd="0" presId="urn:microsoft.com/office/officeart/2005/8/layout/orgChart1"/>
    <dgm:cxn modelId="{976705AF-7D87-AE4A-BF41-B579AC2210D2}" type="presParOf" srcId="{F9588B23-3D17-7149-93CF-C1CDC8D74C87}" destId="{B8B99AFC-BB0F-A34E-9651-91067B48424E}" srcOrd="0" destOrd="0" presId="urn:microsoft.com/office/officeart/2005/8/layout/orgChart1"/>
    <dgm:cxn modelId="{4D4CD92C-32DE-CC47-B089-E531531F3D66}" type="presParOf" srcId="{F9588B23-3D17-7149-93CF-C1CDC8D74C87}" destId="{0B8215CA-A65F-2649-8B3F-205A337F48A4}" srcOrd="1" destOrd="0" presId="urn:microsoft.com/office/officeart/2005/8/layout/orgChart1"/>
    <dgm:cxn modelId="{E662650C-8645-8E4F-A759-869BB8F0AC2E}" type="presParOf" srcId="{0F70AAE8-677F-0344-AD55-346E4506CF04}" destId="{2A58F584-01FF-3D43-8734-7DB8B6C7A9CC}" srcOrd="1" destOrd="0" presId="urn:microsoft.com/office/officeart/2005/8/layout/orgChart1"/>
    <dgm:cxn modelId="{F57C05F5-1A79-8141-A8E5-09F7F02439B9}" type="presParOf" srcId="{0F70AAE8-677F-0344-AD55-346E4506CF04}" destId="{96DC1CA6-6A56-3344-8C92-A705604893D2}" srcOrd="2" destOrd="0" presId="urn:microsoft.com/office/officeart/2005/8/layout/orgChart1"/>
    <dgm:cxn modelId="{74559B84-7A0B-6840-B9F9-FA8C701A6F9B}" type="presParOf" srcId="{3E6F536E-504A-CE43-9CF3-AED89B733840}" destId="{022204DA-B01F-0348-ADD8-BED05B16FC98}" srcOrd="8" destOrd="0" presId="urn:microsoft.com/office/officeart/2005/8/layout/orgChart1"/>
    <dgm:cxn modelId="{6E7358D8-7E20-894E-80B5-C20D69354CA6}" type="presParOf" srcId="{3E6F536E-504A-CE43-9CF3-AED89B733840}" destId="{30214DF6-6B5C-3247-9BF9-ECC8D74C504F}" srcOrd="9" destOrd="0" presId="urn:microsoft.com/office/officeart/2005/8/layout/orgChart1"/>
    <dgm:cxn modelId="{CE56FCB6-FF95-BA42-86E2-2A58D35D33F0}" type="presParOf" srcId="{30214DF6-6B5C-3247-9BF9-ECC8D74C504F}" destId="{C3786619-6195-C24C-980E-C2F455FFB56B}" srcOrd="0" destOrd="0" presId="urn:microsoft.com/office/officeart/2005/8/layout/orgChart1"/>
    <dgm:cxn modelId="{20B588D0-FBB7-8C45-9962-9D949F5EB535}" type="presParOf" srcId="{C3786619-6195-C24C-980E-C2F455FFB56B}" destId="{C125B562-CD66-3D44-9620-88ABCDBF653F}" srcOrd="0" destOrd="0" presId="urn:microsoft.com/office/officeart/2005/8/layout/orgChart1"/>
    <dgm:cxn modelId="{C1B36C3B-20DA-264D-8CB8-3986A64638F5}" type="presParOf" srcId="{C3786619-6195-C24C-980E-C2F455FFB56B}" destId="{CB24C8D4-B6A8-E842-99FA-B5A44C5FC4BD}" srcOrd="1" destOrd="0" presId="urn:microsoft.com/office/officeart/2005/8/layout/orgChart1"/>
    <dgm:cxn modelId="{2C82D183-05C8-AB42-9688-7A47C3A93CE3}" type="presParOf" srcId="{30214DF6-6B5C-3247-9BF9-ECC8D74C504F}" destId="{BDB279B2-ADCF-EB4E-BF83-705C46B5ECFC}" srcOrd="1" destOrd="0" presId="urn:microsoft.com/office/officeart/2005/8/layout/orgChart1"/>
    <dgm:cxn modelId="{7F93FDD4-2AF8-FA45-8057-8B2DAAA327D1}" type="presParOf" srcId="{30214DF6-6B5C-3247-9BF9-ECC8D74C504F}" destId="{995E9AF7-B510-BA42-A91C-28AEB7138D88}" srcOrd="2" destOrd="0" presId="urn:microsoft.com/office/officeart/2005/8/layout/orgChart1"/>
    <dgm:cxn modelId="{FB0A751E-A62D-554F-A43F-369FFD22C013}" type="presParOf" srcId="{6F97D291-01E6-224A-884A-8DA56E9CB53E}" destId="{04DACA24-B82D-9143-81F9-0ECA7D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F55B1-65C6-014B-ACD2-E9424EA65CF0}" type="presOf" srcId="{0AA5EA78-82D8-46BB-B8DF-6C243F7D9C79}" destId="{C0C5167B-E899-4649-B636-99459A81D0BD}" srcOrd="0" destOrd="0" presId="urn:microsoft.com/office/officeart/2005/8/layout/matrix3"/>
    <dgm:cxn modelId="{720AA93E-0138-994D-B0AA-B267F5BA7D5F}" type="presOf" srcId="{3AD2F78D-16E9-4D71-84C1-73F99FF0F2E7}" destId="{1C3DF9A1-7433-48B3-88A4-6C2AAED0C340}" srcOrd="0" destOrd="0" presId="urn:microsoft.com/office/officeart/2005/8/layout/matrix3"/>
    <dgm:cxn modelId="{882701B4-3281-3F46-A7D5-3998C9E53CDC}" type="presOf" srcId="{F9733497-2E1A-4902-9F0B-5301E7A66F74}" destId="{3D47F994-D99F-4BFB-B0BC-5F557206D9EB}" srcOrd="0" destOrd="0" presId="urn:microsoft.com/office/officeart/2005/8/layout/matrix3"/>
    <dgm:cxn modelId="{9652B2F0-D781-904D-A52E-28154F48F433}" type="presOf" srcId="{2B519994-45F6-49B9-B6F2-E36B9CF0A4FD}" destId="{D4276030-1DE8-4431-BFB5-97E83ECCC63A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EAC3777-67CE-6B4F-BC28-25B79799B1D5}" type="presOf" srcId="{D14B4D17-4ED2-4221-BAEB-0E1ECB52F877}" destId="{5855982A-9250-4516-A05C-BEE90BE1C60A}" srcOrd="0" destOrd="0" presId="urn:microsoft.com/office/officeart/2005/8/layout/matrix3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2375C529-964C-B746-8161-E2157F0A251A}" type="presParOf" srcId="{5855982A-9250-4516-A05C-BEE90BE1C60A}" destId="{9B6D47A2-014A-4122-8406-51C4AFD8F44E}" srcOrd="0" destOrd="0" presId="urn:microsoft.com/office/officeart/2005/8/layout/matrix3"/>
    <dgm:cxn modelId="{7F3B6FD8-82F8-9145-8D27-D0639CEB01EC}" type="presParOf" srcId="{5855982A-9250-4516-A05C-BEE90BE1C60A}" destId="{3D47F994-D99F-4BFB-B0BC-5F557206D9EB}" srcOrd="1" destOrd="0" presId="urn:microsoft.com/office/officeart/2005/8/layout/matrix3"/>
    <dgm:cxn modelId="{B03359BD-C417-0944-A71C-25F7F7D3E92E}" type="presParOf" srcId="{5855982A-9250-4516-A05C-BEE90BE1C60A}" destId="{C0C5167B-E899-4649-B636-99459A81D0BD}" srcOrd="2" destOrd="0" presId="urn:microsoft.com/office/officeart/2005/8/layout/matrix3"/>
    <dgm:cxn modelId="{D0C7DC2F-8712-744C-B00A-201E18F8E1DB}" type="presParOf" srcId="{5855982A-9250-4516-A05C-BEE90BE1C60A}" destId="{1C3DF9A1-7433-48B3-88A4-6C2AAED0C340}" srcOrd="3" destOrd="0" presId="urn:microsoft.com/office/officeart/2005/8/layout/matrix3"/>
    <dgm:cxn modelId="{5F3240D8-BFD8-964B-9AEE-E35DDF929CEF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139F-3C8C-274F-80D9-2A3FB4792F48}">
      <dsp:nvSpPr>
        <dsp:cNvPr id="0" name=""/>
        <dsp:cNvSpPr/>
      </dsp:nvSpPr>
      <dsp:spPr>
        <a:xfrm>
          <a:off x="514349" y="0"/>
          <a:ext cx="5829300" cy="47715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0B61D1-3868-904B-B560-526619594A85}">
      <dsp:nvSpPr>
        <dsp:cNvPr id="0" name=""/>
        <dsp:cNvSpPr/>
      </dsp:nvSpPr>
      <dsp:spPr>
        <a:xfrm>
          <a:off x="0" y="1431471"/>
          <a:ext cx="2057400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Second Language Acquisition</a:t>
          </a:r>
        </a:p>
      </dsp:txBody>
      <dsp:txXfrm>
        <a:off x="93172" y="1524643"/>
        <a:ext cx="1871056" cy="1722284"/>
      </dsp:txXfrm>
    </dsp:sp>
    <dsp:sp modelId="{E90D7A83-F295-4D49-A507-DA2D2062DE47}">
      <dsp:nvSpPr>
        <dsp:cNvPr id="0" name=""/>
        <dsp:cNvSpPr/>
      </dsp:nvSpPr>
      <dsp:spPr>
        <a:xfrm>
          <a:off x="2400300" y="1431471"/>
          <a:ext cx="2057400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TELPAS-ELPS Connection</a:t>
          </a:r>
        </a:p>
      </dsp:txBody>
      <dsp:txXfrm>
        <a:off x="2493472" y="1524643"/>
        <a:ext cx="1871056" cy="1722284"/>
      </dsp:txXfrm>
    </dsp:sp>
    <dsp:sp modelId="{2E9A1309-CBC5-4249-98F5-5A04DE6F0124}">
      <dsp:nvSpPr>
        <dsp:cNvPr id="0" name=""/>
        <dsp:cNvSpPr/>
      </dsp:nvSpPr>
      <dsp:spPr>
        <a:xfrm>
          <a:off x="4800600" y="1431471"/>
          <a:ext cx="2057400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LPAC Procedures</a:t>
          </a:r>
        </a:p>
      </dsp:txBody>
      <dsp:txXfrm>
        <a:off x="4893772" y="1524643"/>
        <a:ext cx="1871056" cy="1722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04DA-B01F-0348-ADD8-BED05B16FC98}">
      <dsp:nvSpPr>
        <dsp:cNvPr id="0" name=""/>
        <dsp:cNvSpPr/>
      </dsp:nvSpPr>
      <dsp:spPr>
        <a:xfrm>
          <a:off x="4238420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3512063" y="152382"/>
              </a:lnTo>
              <a:lnTo>
                <a:pt x="3512063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6A038-57B0-CD44-83B7-935F78672B50}">
      <dsp:nvSpPr>
        <dsp:cNvPr id="0" name=""/>
        <dsp:cNvSpPr/>
      </dsp:nvSpPr>
      <dsp:spPr>
        <a:xfrm>
          <a:off x="4238420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1756031" y="152382"/>
              </a:lnTo>
              <a:lnTo>
                <a:pt x="1756031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8E9B-3768-E54E-BF4D-CD37F1629F50}">
      <dsp:nvSpPr>
        <dsp:cNvPr id="0" name=""/>
        <dsp:cNvSpPr/>
      </dsp:nvSpPr>
      <dsp:spPr>
        <a:xfrm>
          <a:off x="4192700" y="2571976"/>
          <a:ext cx="91440" cy="304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6A36-6CA2-7247-B4BB-14523720D558}">
      <dsp:nvSpPr>
        <dsp:cNvPr id="0" name=""/>
        <dsp:cNvSpPr/>
      </dsp:nvSpPr>
      <dsp:spPr>
        <a:xfrm>
          <a:off x="2482388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1756031" y="0"/>
              </a:moveTo>
              <a:lnTo>
                <a:pt x="1756031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1932-299B-E645-A837-8D6B07A6B1B4}">
      <dsp:nvSpPr>
        <dsp:cNvPr id="0" name=""/>
        <dsp:cNvSpPr/>
      </dsp:nvSpPr>
      <dsp:spPr>
        <a:xfrm>
          <a:off x="726357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3512063" y="0"/>
              </a:moveTo>
              <a:lnTo>
                <a:pt x="3512063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12C3-6DD2-5D4D-81D6-0B8B603736A8}">
      <dsp:nvSpPr>
        <dsp:cNvPr id="0" name=""/>
        <dsp:cNvSpPr/>
      </dsp:nvSpPr>
      <dsp:spPr>
        <a:xfrm>
          <a:off x="2069264" y="1846343"/>
          <a:ext cx="4338312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Krashen’s</a:t>
          </a:r>
          <a:r>
            <a:rPr lang="en-US" sz="2400" kern="1200" dirty="0"/>
            <a:t> Five Hypothesis</a:t>
          </a:r>
        </a:p>
      </dsp:txBody>
      <dsp:txXfrm>
        <a:off x="2069264" y="1846343"/>
        <a:ext cx="4338312" cy="725632"/>
      </dsp:txXfrm>
    </dsp:sp>
    <dsp:sp modelId="{EF0F4F0A-FCAD-D948-AE7A-4DD74290C6F8}">
      <dsp:nvSpPr>
        <dsp:cNvPr id="0" name=""/>
        <dsp:cNvSpPr/>
      </dsp:nvSpPr>
      <dsp:spPr>
        <a:xfrm>
          <a:off x="724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vs Acquisition</a:t>
          </a:r>
        </a:p>
      </dsp:txBody>
      <dsp:txXfrm>
        <a:off x="724" y="2876742"/>
        <a:ext cx="1451265" cy="725632"/>
      </dsp:txXfrm>
    </dsp:sp>
    <dsp:sp modelId="{24948F49-15A7-6444-BB47-E6EC7BDF74BD}">
      <dsp:nvSpPr>
        <dsp:cNvPr id="0" name=""/>
        <dsp:cNvSpPr/>
      </dsp:nvSpPr>
      <dsp:spPr>
        <a:xfrm>
          <a:off x="1756755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Monitor</a:t>
          </a:r>
        </a:p>
      </dsp:txBody>
      <dsp:txXfrm>
        <a:off x="1756755" y="2876742"/>
        <a:ext cx="1451265" cy="725632"/>
      </dsp:txXfrm>
    </dsp:sp>
    <dsp:sp modelId="{59C39413-22C1-E844-8052-739CBEB2DBB7}">
      <dsp:nvSpPr>
        <dsp:cNvPr id="0" name=""/>
        <dsp:cNvSpPr/>
      </dsp:nvSpPr>
      <dsp:spPr>
        <a:xfrm>
          <a:off x="3512787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Natural  Order</a:t>
          </a:r>
        </a:p>
      </dsp:txBody>
      <dsp:txXfrm>
        <a:off x="3512787" y="2876742"/>
        <a:ext cx="1451265" cy="725632"/>
      </dsp:txXfrm>
    </dsp:sp>
    <dsp:sp modelId="{B8B99AFC-BB0F-A34E-9651-91067B48424E}">
      <dsp:nvSpPr>
        <dsp:cNvPr id="0" name=""/>
        <dsp:cNvSpPr/>
      </dsp:nvSpPr>
      <dsp:spPr>
        <a:xfrm>
          <a:off x="5268819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Input</a:t>
          </a:r>
        </a:p>
      </dsp:txBody>
      <dsp:txXfrm>
        <a:off x="5268819" y="2876742"/>
        <a:ext cx="1451265" cy="725632"/>
      </dsp:txXfrm>
    </dsp:sp>
    <dsp:sp modelId="{C125B562-CD66-3D44-9620-88ABCDBF653F}">
      <dsp:nvSpPr>
        <dsp:cNvPr id="0" name=""/>
        <dsp:cNvSpPr/>
      </dsp:nvSpPr>
      <dsp:spPr>
        <a:xfrm>
          <a:off x="7024850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Affective Filter</a:t>
          </a:r>
        </a:p>
      </dsp:txBody>
      <dsp:txXfrm>
        <a:off x="7024850" y="2876742"/>
        <a:ext cx="1451265" cy="7256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xasgateway.com/" TargetMode="Externa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Instructional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558246"/>
            <a:ext cx="6308786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/>
              <a:t>kchapa@esc1.net</a:t>
            </a:r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3" y="4429288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99479" y="1752502"/>
          <a:ext cx="3000461" cy="38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79" y="1752502"/>
                        <a:ext cx="3000461" cy="388330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2000"/>
                        </a:schemeClr>
                      </a:solidFill>
                      <a:ln w="19050">
                        <a:solidFill>
                          <a:schemeClr val="accent1">
                            <a:alpha val="7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57" y="736602"/>
            <a:ext cx="515395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SLA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9167" y="1990293"/>
            <a:ext cx="4719524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Acquisition vs Learning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Monitor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Natural Order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Input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Affective Filter Hypothesis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18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77" y="454660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 Jigsaw: Tree Map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694710"/>
              </p:ext>
            </p:extLst>
          </p:nvPr>
        </p:nvGraphicFramePr>
        <p:xfrm>
          <a:off x="328228" y="-1046053"/>
          <a:ext cx="8476841" cy="5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miley Face 8"/>
          <p:cNvSpPr/>
          <p:nvPr/>
        </p:nvSpPr>
        <p:spPr>
          <a:xfrm>
            <a:off x="684997" y="4087328"/>
            <a:ext cx="742081" cy="727715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5311" y="3034690"/>
            <a:ext cx="8349474" cy="746542"/>
            <a:chOff x="385311" y="3220953"/>
            <a:chExt cx="8349474" cy="7465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5311" y="322491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003" y="357708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4695" y="394351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4579" y="324889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4271" y="360106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3963" y="396749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15306" y="3230069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4998" y="3582234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4690" y="394866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66033" y="322551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75725" y="357767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85417" y="3944110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1031" y="3220953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40723" y="357311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0415" y="3939552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2297595" y="4144403"/>
            <a:ext cx="1041767" cy="68490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124255" y="4030252"/>
            <a:ext cx="927600" cy="936398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5922374" y="4172942"/>
            <a:ext cx="941871" cy="741983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7763302" y="4144403"/>
            <a:ext cx="784893" cy="699178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56611"/>
            <a:ext cx="2089182" cy="32100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39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Telpas-elps</a:t>
            </a:r>
            <a:r>
              <a:rPr lang="en-US" dirty="0"/>
              <a:t>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393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65907"/>
            <a:ext cx="3657600" cy="3984108"/>
          </a:xfrm>
        </p:spPr>
        <p:txBody>
          <a:bodyPr>
            <a:normAutofit/>
          </a:bodyPr>
          <a:lstStyle/>
          <a:p>
            <a:r>
              <a:rPr lang="en-US" sz="2200" b="1" dirty="0"/>
              <a:t>Content Objective</a:t>
            </a:r>
          </a:p>
          <a:p>
            <a:pPr marL="0" indent="0">
              <a:buNone/>
            </a:pPr>
            <a:r>
              <a:rPr lang="en-US" sz="2200" dirty="0"/>
              <a:t>Today I will </a:t>
            </a:r>
            <a:r>
              <a:rPr lang="en-US" sz="2200" u="sng" dirty="0"/>
              <a:t>examine</a:t>
            </a:r>
            <a:r>
              <a:rPr lang="en-US" sz="2200" dirty="0"/>
              <a:t> how to </a:t>
            </a:r>
            <a:r>
              <a:rPr lang="en-US" sz="2200" u="sng" dirty="0"/>
              <a:t>implement</a:t>
            </a:r>
            <a:r>
              <a:rPr lang="en-US" sz="2200" dirty="0"/>
              <a:t> the </a:t>
            </a:r>
            <a:r>
              <a:rPr lang="en-US" sz="2200" b="1" dirty="0"/>
              <a:t>ELPS</a:t>
            </a:r>
            <a:r>
              <a:rPr lang="en-US" sz="2200" dirty="0"/>
              <a:t> in all content areas and how to </a:t>
            </a:r>
            <a:r>
              <a:rPr lang="en-US" sz="2200" u="sng" dirty="0"/>
              <a:t>analyze</a:t>
            </a:r>
            <a:r>
              <a:rPr lang="en-US" sz="2200" dirty="0"/>
              <a:t> </a:t>
            </a:r>
            <a:r>
              <a:rPr lang="en-US" sz="2200" b="1" dirty="0"/>
              <a:t>TELPAS</a:t>
            </a:r>
            <a:r>
              <a:rPr lang="en-US" sz="2200" dirty="0"/>
              <a:t> data to guide instruction.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607950"/>
            <a:ext cx="3657600" cy="3586097"/>
          </a:xfrm>
        </p:spPr>
        <p:txBody>
          <a:bodyPr>
            <a:normAutofit/>
          </a:bodyPr>
          <a:lstStyle/>
          <a:p>
            <a:r>
              <a:rPr lang="en-US" sz="2200" b="1" dirty="0"/>
              <a:t>Language Objective</a:t>
            </a:r>
          </a:p>
          <a:p>
            <a:pPr marL="0" indent="0">
              <a:buNone/>
            </a:pPr>
            <a:r>
              <a:rPr lang="en-US" sz="2200" dirty="0"/>
              <a:t>Today I will </a:t>
            </a:r>
            <a:r>
              <a:rPr lang="en-US" sz="2200" u="sng" dirty="0"/>
              <a:t>share (orally and in writing)</a:t>
            </a:r>
            <a:r>
              <a:rPr lang="en-US" sz="2200" dirty="0"/>
              <a:t> different ideas on how to </a:t>
            </a:r>
            <a:r>
              <a:rPr lang="en-US" sz="2200" b="1" dirty="0"/>
              <a:t>linguistically accommodate </a:t>
            </a:r>
            <a:r>
              <a:rPr lang="en-US" sz="2200" dirty="0"/>
              <a:t>instruction with the </a:t>
            </a:r>
            <a:r>
              <a:rPr lang="en-US" sz="2200" b="1" dirty="0"/>
              <a:t>ELPS</a:t>
            </a:r>
            <a:r>
              <a:rPr lang="en-US" sz="2200" dirty="0"/>
              <a:t> based on </a:t>
            </a:r>
            <a:r>
              <a:rPr lang="en-US" sz="2200" b="1" dirty="0"/>
              <a:t>TELPAS</a:t>
            </a:r>
            <a:r>
              <a:rPr lang="en-US" sz="2200" dirty="0"/>
              <a:t> </a:t>
            </a:r>
            <a:r>
              <a:rPr lang="en-US" sz="2200" dirty="0" smtClean="0"/>
              <a:t>results.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628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837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2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062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8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3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85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1232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651595" y="3561254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426287" y="55619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44937" y="5561933"/>
            <a:ext cx="15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Online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9222" y="1779079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25%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3021" y="2730477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25%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3243" y="2775778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25%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0792" y="1779079"/>
            <a:ext cx="5613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25%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59"/>
            <a:ext cx="3450553" cy="26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0523" cy="25878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96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990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3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689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ELPS for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to: </a:t>
            </a:r>
            <a:r>
              <a:rPr lang="en-US" sz="2800" dirty="0">
                <a:hlinkClick r:id="rId2"/>
              </a:rPr>
              <a:t>www.texasgateway.com</a:t>
            </a:r>
            <a:endParaRPr lang="en-US" sz="2800" dirty="0"/>
          </a:p>
          <a:p>
            <a:r>
              <a:rPr lang="en-US" sz="2800" dirty="0"/>
              <a:t>Sign Up: Create an account</a:t>
            </a:r>
          </a:p>
          <a:p>
            <a:r>
              <a:rPr lang="en-US" sz="2800" dirty="0"/>
              <a:t>Search: ELPS</a:t>
            </a:r>
          </a:p>
          <a:p>
            <a:r>
              <a:rPr lang="en-US" sz="2800" dirty="0"/>
              <a:t>Find: ELPS for Administrators</a:t>
            </a:r>
          </a:p>
          <a:p>
            <a:r>
              <a:rPr lang="en-US" sz="2800" dirty="0"/>
              <a:t>Complete course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93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40" y="1295400"/>
            <a:ext cx="2582849" cy="1600200"/>
          </a:xfrm>
        </p:spPr>
        <p:txBody>
          <a:bodyPr/>
          <a:lstStyle/>
          <a:p>
            <a:r>
              <a:rPr lang="en-US" sz="3200" dirty="0"/>
              <a:t>ELPS Instructional Tool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339" y="2710275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Meeting the needs of beginning and intermediate ELLs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436"/>
          <a:stretch/>
        </p:blipFill>
        <p:spPr bwMode="auto">
          <a:xfrm>
            <a:off x="4102572" y="724456"/>
            <a:ext cx="3892550" cy="510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327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65907"/>
            <a:ext cx="3657600" cy="3984108"/>
          </a:xfrm>
        </p:spPr>
        <p:txBody>
          <a:bodyPr>
            <a:normAutofit/>
          </a:bodyPr>
          <a:lstStyle/>
          <a:p>
            <a:r>
              <a:rPr lang="en-US" sz="2200" b="1" dirty="0"/>
              <a:t>Content Objective</a:t>
            </a:r>
          </a:p>
          <a:p>
            <a:pPr marL="0" indent="0">
              <a:buNone/>
            </a:pPr>
            <a:r>
              <a:rPr lang="en-US" sz="2200" dirty="0"/>
              <a:t>Today </a:t>
            </a:r>
            <a:r>
              <a:rPr lang="en-US" sz="2200" u="sng" dirty="0"/>
              <a:t>examined</a:t>
            </a:r>
            <a:r>
              <a:rPr lang="en-US" sz="2200" dirty="0"/>
              <a:t> how to </a:t>
            </a:r>
            <a:r>
              <a:rPr lang="en-US" sz="2200" u="sng" dirty="0"/>
              <a:t>implement</a:t>
            </a:r>
            <a:r>
              <a:rPr lang="en-US" sz="2200" dirty="0"/>
              <a:t> the </a:t>
            </a:r>
            <a:r>
              <a:rPr lang="en-US" sz="2200" b="1" dirty="0"/>
              <a:t>ELPS</a:t>
            </a:r>
            <a:r>
              <a:rPr lang="en-US" sz="2200" dirty="0"/>
              <a:t> in all content areas and how to </a:t>
            </a:r>
            <a:r>
              <a:rPr lang="en-US" sz="2200" u="sng" dirty="0"/>
              <a:t>analyze</a:t>
            </a:r>
            <a:r>
              <a:rPr lang="en-US" sz="2200" dirty="0"/>
              <a:t> </a:t>
            </a:r>
            <a:r>
              <a:rPr lang="en-US" sz="2200" b="1" dirty="0"/>
              <a:t>TELPAS</a:t>
            </a:r>
            <a:r>
              <a:rPr lang="en-US" sz="2200" dirty="0"/>
              <a:t> data to guide instruction.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607950"/>
            <a:ext cx="3657600" cy="3586097"/>
          </a:xfrm>
        </p:spPr>
        <p:txBody>
          <a:bodyPr>
            <a:normAutofit/>
          </a:bodyPr>
          <a:lstStyle/>
          <a:p>
            <a:r>
              <a:rPr lang="en-US" sz="2200" b="1" dirty="0"/>
              <a:t>Language Objective</a:t>
            </a:r>
          </a:p>
          <a:p>
            <a:pPr marL="0" indent="0">
              <a:buNone/>
            </a:pPr>
            <a:r>
              <a:rPr lang="en-US" sz="2200" dirty="0"/>
              <a:t>Today </a:t>
            </a:r>
            <a:r>
              <a:rPr lang="en-US" sz="2200" u="sng" dirty="0"/>
              <a:t>shared (orally and in writing)</a:t>
            </a:r>
            <a:r>
              <a:rPr lang="en-US" sz="2200" dirty="0"/>
              <a:t> different ideas on how to </a:t>
            </a:r>
            <a:r>
              <a:rPr lang="en-US" sz="2200" b="1" dirty="0"/>
              <a:t>linguistically accommodate </a:t>
            </a:r>
            <a:r>
              <a:rPr lang="en-US" sz="2200" dirty="0"/>
              <a:t>instruction with the </a:t>
            </a:r>
            <a:r>
              <a:rPr lang="en-US" sz="2200" b="1" dirty="0"/>
              <a:t>ELPS</a:t>
            </a:r>
            <a:r>
              <a:rPr lang="en-US" sz="2200" dirty="0"/>
              <a:t> based on </a:t>
            </a:r>
            <a:r>
              <a:rPr lang="en-US" sz="2200" b="1" dirty="0"/>
              <a:t>TELPAS</a:t>
            </a:r>
            <a:r>
              <a:rPr lang="en-US" sz="2200" dirty="0"/>
              <a:t> </a:t>
            </a:r>
            <a:r>
              <a:rPr lang="en-US" sz="2200" dirty="0" smtClean="0"/>
              <a:t>results.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71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B47870-E6B3-453C-AEBD-E49D4AE2E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457199"/>
            <a:ext cx="2673657" cy="4930877"/>
          </a:xfrm>
        </p:spPr>
        <p:txBody>
          <a:bodyPr>
            <a:normAutofit/>
          </a:bodyPr>
          <a:lstStyle/>
          <a:p>
            <a:r>
              <a:rPr lang="en-US" sz="3200" dirty="0"/>
              <a:t>What do you remember from Day 1?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16" y="1278878"/>
            <a:ext cx="3517339" cy="410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37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536" y="539496"/>
            <a:ext cx="403472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 used to think…</a:t>
            </a:r>
          </a:p>
          <a:p>
            <a:r>
              <a:rPr lang="en-US" sz="3600" dirty="0"/>
              <a:t>But now I know…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182889"/>
            <a:ext cx="2692400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6825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 </a:t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11/29!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28096"/>
              </p:ext>
            </p:extLst>
          </p:nvPr>
        </p:nvGraphicFramePr>
        <p:xfrm>
          <a:off x="1233714" y="653143"/>
          <a:ext cx="6858000" cy="47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/>
              <a:t>©2018 </a:t>
            </a:r>
            <a:r>
              <a:rPr lang="en-US" b="0" dirty="0"/>
              <a:t>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904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139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2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/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887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4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75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2382</TotalTime>
  <Words>924</Words>
  <Application>Microsoft Macintosh PowerPoint</Application>
  <PresentationFormat>On-screen Show (4:3)</PresentationFormat>
  <Paragraphs>248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Century Gothic</vt:lpstr>
      <vt:lpstr>Courier New</vt:lpstr>
      <vt:lpstr>Impact</vt:lpstr>
      <vt:lpstr>ＭＳ Ｐゴシック</vt:lpstr>
      <vt:lpstr>Times New Roman</vt:lpstr>
      <vt:lpstr>Wingdings</vt:lpstr>
      <vt:lpstr>Arial</vt:lpstr>
      <vt:lpstr>NewsPrint</vt:lpstr>
      <vt:lpstr>Acrobat Document</vt:lpstr>
      <vt:lpstr>ELL Instructional Academy</vt:lpstr>
      <vt:lpstr>Professional Learning Essential Agreements</vt:lpstr>
      <vt:lpstr>PowerPoint Presentation</vt:lpstr>
      <vt:lpstr>AGENDA</vt:lpstr>
      <vt:lpstr>English vs spanish</vt:lpstr>
      <vt:lpstr>Spanish vs English Phonology</vt:lpstr>
      <vt:lpstr>Spanish Phonology</vt:lpstr>
      <vt:lpstr>English Phonology</vt:lpstr>
      <vt:lpstr>Spanish vs English Phonology</vt:lpstr>
      <vt:lpstr>Factors that Impact Second Language Acquisition</vt:lpstr>
      <vt:lpstr>Five SLA Hypothesis</vt:lpstr>
      <vt:lpstr>Expert Jigsaw: Tree Map</vt:lpstr>
      <vt:lpstr>PowerPoint Presentation</vt:lpstr>
      <vt:lpstr>Telpas-elps connection</vt:lpstr>
      <vt:lpstr>Session Objectives</vt:lpstr>
      <vt:lpstr>ELPS  Anticipation Guide</vt:lpstr>
      <vt:lpstr>Statutory Requirement</vt:lpstr>
      <vt:lpstr>ELPS: How are they organized?</vt:lpstr>
      <vt:lpstr>TEKS vs ELPS</vt:lpstr>
      <vt:lpstr>TEKS vs ELPS</vt:lpstr>
      <vt:lpstr>TELPAS Levels</vt:lpstr>
      <vt:lpstr>TELPAS Domains</vt:lpstr>
      <vt:lpstr>ELPS Resources</vt:lpstr>
      <vt:lpstr>ELPS Mingle!</vt:lpstr>
      <vt:lpstr>DMAC TELPAS Reports</vt:lpstr>
      <vt:lpstr>Sample DMAC Report</vt:lpstr>
      <vt:lpstr>ELPS for Administrators</vt:lpstr>
      <vt:lpstr>ELPS Instructional Tool</vt:lpstr>
      <vt:lpstr>Session Objectives</vt:lpstr>
      <vt:lpstr>Tickets Out</vt:lpstr>
      <vt:lpstr>Thank you!  See you 11/29!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63</cp:revision>
  <dcterms:created xsi:type="dcterms:W3CDTF">2016-11-01T01:49:00Z</dcterms:created>
  <dcterms:modified xsi:type="dcterms:W3CDTF">2018-11-02T02:08:23Z</dcterms:modified>
</cp:coreProperties>
</file>